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142532625" r:id="rId5"/>
    <p:sldId id="2142532626" r:id="rId6"/>
    <p:sldId id="2142532627" r:id="rId7"/>
  </p:sldIdLst>
  <p:sldSz cx="12192000" cy="6858000"/>
  <p:notesSz cx="6858000" cy="9144000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11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e Achard" initials="EA" lastIdx="1" clrIdx="0">
    <p:extLst>
      <p:ext uri="{19B8F6BF-5375-455C-9EA6-DF929625EA0E}">
        <p15:presenceInfo xmlns:p15="http://schemas.microsoft.com/office/powerpoint/2012/main" userId="S::Eline.Achard@fr.ey.com::32106da3-146a-4c65-a47e-7064633b37cd" providerId="AD"/>
      </p:ext>
    </p:extLst>
  </p:cmAuthor>
  <p:cmAuthor id="2" name="Raphaël Hamonic" initials="RH" lastIdx="1" clrIdx="1">
    <p:extLst>
      <p:ext uri="{19B8F6BF-5375-455C-9EA6-DF929625EA0E}">
        <p15:presenceInfo xmlns:p15="http://schemas.microsoft.com/office/powerpoint/2012/main" userId="S::Raphael.Hamonic@fr.ey.com::44eca5b6-902f-471b-ab48-c96ff71d448d" providerId="AD"/>
      </p:ext>
    </p:extLst>
  </p:cmAuthor>
  <p:cmAuthor id="3" name="Céline GRIENER" initials="CG" lastIdx="10" clrIdx="2">
    <p:extLst>
      <p:ext uri="{19B8F6BF-5375-455C-9EA6-DF929625EA0E}">
        <p15:presenceInfo xmlns:p15="http://schemas.microsoft.com/office/powerpoint/2012/main" userId="S::Celine.GRIENER@esante.gouv.fr::f09132fa-b62f-41d9-9300-9e8998c4b823" providerId="AD"/>
      </p:ext>
    </p:extLst>
  </p:cmAuthor>
  <p:cmAuthor id="4" name="Christelle Ayache" initials="CA" lastIdx="11" clrIdx="3">
    <p:extLst>
      <p:ext uri="{19B8F6BF-5375-455C-9EA6-DF929625EA0E}">
        <p15:presenceInfo xmlns:p15="http://schemas.microsoft.com/office/powerpoint/2012/main" userId="S-1-5-21-457044843-2388172105-1975960266-51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50"/>
    <a:srgbClr val="548235"/>
    <a:srgbClr val="2B5F8B"/>
    <a:srgbClr val="FF9225"/>
    <a:srgbClr val="4472C4"/>
    <a:srgbClr val="EE0000"/>
    <a:srgbClr val="A5A5A5"/>
    <a:srgbClr val="D04E97"/>
    <a:srgbClr val="00A3AE"/>
    <a:srgbClr val="F3C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11" autoAdjust="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>
        <p:guide pos="302"/>
        <p:guide pos="7378"/>
        <p:guide orient="horz" pos="3974"/>
        <p:guide orient="horz" pos="323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 Hamonic" userId="44eca5b6-902f-471b-ab48-c96ff71d448d" providerId="ADAL" clId="{095AF8A9-F7A3-47BD-A6AE-3A62F628F0A7}"/>
    <pc:docChg chg="delSld modSld">
      <pc:chgData name="Raphaël Hamonic" userId="44eca5b6-902f-471b-ab48-c96ff71d448d" providerId="ADAL" clId="{095AF8A9-F7A3-47BD-A6AE-3A62F628F0A7}" dt="2024-07-12T13:32:17.115" v="2"/>
      <pc:docMkLst>
        <pc:docMk/>
      </pc:docMkLst>
      <pc:sldChg chg="del">
        <pc:chgData name="Raphaël Hamonic" userId="44eca5b6-902f-471b-ab48-c96ff71d448d" providerId="ADAL" clId="{095AF8A9-F7A3-47BD-A6AE-3A62F628F0A7}" dt="2024-07-12T13:30:32.259" v="0" actId="47"/>
        <pc:sldMkLst>
          <pc:docMk/>
          <pc:sldMk cId="4069880499" sldId="256"/>
        </pc:sldMkLst>
      </pc:sldChg>
      <pc:sldChg chg="del">
        <pc:chgData name="Raphaël Hamonic" userId="44eca5b6-902f-471b-ab48-c96ff71d448d" providerId="ADAL" clId="{095AF8A9-F7A3-47BD-A6AE-3A62F628F0A7}" dt="2024-07-12T13:30:32.259" v="0" actId="47"/>
        <pc:sldMkLst>
          <pc:docMk/>
          <pc:sldMk cId="3072265039" sldId="2142532599"/>
        </pc:sldMkLst>
      </pc:sldChg>
      <pc:sldChg chg="del">
        <pc:chgData name="Raphaël Hamonic" userId="44eca5b6-902f-471b-ab48-c96ff71d448d" providerId="ADAL" clId="{095AF8A9-F7A3-47BD-A6AE-3A62F628F0A7}" dt="2024-07-12T13:30:32.259" v="0" actId="47"/>
        <pc:sldMkLst>
          <pc:docMk/>
          <pc:sldMk cId="2791818473" sldId="2142532614"/>
        </pc:sldMkLst>
      </pc:sldChg>
      <pc:sldChg chg="del">
        <pc:chgData name="Raphaël Hamonic" userId="44eca5b6-902f-471b-ab48-c96ff71d448d" providerId="ADAL" clId="{095AF8A9-F7A3-47BD-A6AE-3A62F628F0A7}" dt="2024-07-12T13:30:32.259" v="0" actId="47"/>
        <pc:sldMkLst>
          <pc:docMk/>
          <pc:sldMk cId="1624062698" sldId="2142532619"/>
        </pc:sldMkLst>
      </pc:sldChg>
      <pc:sldChg chg="del">
        <pc:chgData name="Raphaël Hamonic" userId="44eca5b6-902f-471b-ab48-c96ff71d448d" providerId="ADAL" clId="{095AF8A9-F7A3-47BD-A6AE-3A62F628F0A7}" dt="2024-07-12T13:30:35.626" v="1" actId="47"/>
        <pc:sldMkLst>
          <pc:docMk/>
          <pc:sldMk cId="549167533" sldId="2142532620"/>
        </pc:sldMkLst>
      </pc:sldChg>
      <pc:sldChg chg="del">
        <pc:chgData name="Raphaël Hamonic" userId="44eca5b6-902f-471b-ab48-c96ff71d448d" providerId="ADAL" clId="{095AF8A9-F7A3-47BD-A6AE-3A62F628F0A7}" dt="2024-07-12T13:30:35.626" v="1" actId="47"/>
        <pc:sldMkLst>
          <pc:docMk/>
          <pc:sldMk cId="3366484321" sldId="2142532621"/>
        </pc:sldMkLst>
      </pc:sldChg>
      <pc:sldChg chg="del">
        <pc:chgData name="Raphaël Hamonic" userId="44eca5b6-902f-471b-ab48-c96ff71d448d" providerId="ADAL" clId="{095AF8A9-F7A3-47BD-A6AE-3A62F628F0A7}" dt="2024-07-12T13:30:35.626" v="1" actId="47"/>
        <pc:sldMkLst>
          <pc:docMk/>
          <pc:sldMk cId="3267884463" sldId="2142532622"/>
        </pc:sldMkLst>
      </pc:sldChg>
      <pc:sldChg chg="modSp mod">
        <pc:chgData name="Raphaël Hamonic" userId="44eca5b6-902f-471b-ab48-c96ff71d448d" providerId="ADAL" clId="{095AF8A9-F7A3-47BD-A6AE-3A62F628F0A7}" dt="2024-07-12T13:32:17.115" v="2"/>
        <pc:sldMkLst>
          <pc:docMk/>
          <pc:sldMk cId="1130374513" sldId="2142532627"/>
        </pc:sldMkLst>
        <pc:spChg chg="mod">
          <ac:chgData name="Raphaël Hamonic" userId="44eca5b6-902f-471b-ab48-c96ff71d448d" providerId="ADAL" clId="{095AF8A9-F7A3-47BD-A6AE-3A62F628F0A7}" dt="2024-07-12T13:32:17.115" v="2"/>
          <ac:spMkLst>
            <pc:docMk/>
            <pc:sldMk cId="1130374513" sldId="2142532627"/>
            <ac:spMk id="11" creationId="{B8E9D0BC-4C5B-9143-A56B-66E784EA24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02972-950B-4EC6-9C4A-4A992B7F0E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FA271-2886-483A-A922-06585DBCFF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A6820-32FE-4644-9E0D-2AF3D237E902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BC3B4-499D-4A8E-98CE-CF4423EF81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20D10-D123-420E-8089-44D513DEE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CD07-93B5-40D3-92D5-D0D6E8180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534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89520-4999-4AA3-9D3B-371178FCBB39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CBF7-B7C1-41F0-B525-4D4E5E9E87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E25486-EEA3-7240-8226-EC84AD788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26" y="1982155"/>
            <a:ext cx="5617029" cy="3744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0A41F4-920C-7B44-9853-6EAB7B362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16ABE1-4F0E-9E44-AFB4-243D40034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71" y="639242"/>
            <a:ext cx="2641496" cy="7933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DA25FD-CCBE-4C48-A113-48E583C19D66}"/>
              </a:ext>
            </a:extLst>
          </p:cNvPr>
          <p:cNvSpPr txBox="1"/>
          <p:nvPr userDrawn="1"/>
        </p:nvSpPr>
        <p:spPr>
          <a:xfrm>
            <a:off x="806242" y="6208480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ANS-Inria / 2024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7EA1070-2372-EE42-9FD8-FFB4C6EC6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6991" y="2095594"/>
            <a:ext cx="6332521" cy="14627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</a:t>
            </a:r>
            <a:br>
              <a:rPr lang="fr-FR"/>
            </a:br>
            <a:r>
              <a:rPr lang="fr-FR"/>
              <a:t>AJOUTER UN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85C5C3F-95A4-FA4C-BF63-04CCC7721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9988" y="3808740"/>
            <a:ext cx="2097315" cy="308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9A5C752-6366-A642-B5BD-8498AEA0ED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9987" y="4220932"/>
            <a:ext cx="6349525" cy="308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Service émetteur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4A11DB-F285-AE09-35F5-17DFE6C634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17" y="234867"/>
            <a:ext cx="2361957" cy="13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6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3137" userDrawn="1">
          <p15:clr>
            <a:srgbClr val="FBAE40"/>
          </p15:clr>
        </p15:guide>
        <p15:guide id="4" orient="horz" pos="22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77CEFF-C9A5-B44E-8097-C6D8CE6F2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65BC1F-129F-934C-BD82-CB1592C34E16}"/>
              </a:ext>
            </a:extLst>
          </p:cNvPr>
          <p:cNvSpPr txBox="1"/>
          <p:nvPr userDrawn="1"/>
        </p:nvSpPr>
        <p:spPr>
          <a:xfrm>
            <a:off x="484964" y="6210769"/>
            <a:ext cx="6595672" cy="130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91E1F5E6-FB5B-406F-82C9-612A4D9B6B5D}" type="slidenum">
              <a:rPr lang="fr-FR" sz="8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ts val="1100"/>
                </a:lnSpc>
              </a:pPr>
              <a:t>‹N°›</a:t>
            </a:fld>
            <a:r>
              <a:rPr lang="fr-FR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ANS-Inria / 2024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E3CCD0-EF97-8346-B301-6960F00C3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9" r="9083" b="12517"/>
          <a:stretch/>
        </p:blipFill>
        <p:spPr>
          <a:xfrm>
            <a:off x="9994391" y="0"/>
            <a:ext cx="2197609" cy="68580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415C11F-44AC-C24D-9D2F-6897A4020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1" y="2285599"/>
            <a:ext cx="6332521" cy="14627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PARTIE</a:t>
            </a:r>
            <a:br>
              <a:rPr lang="fr-FR"/>
            </a:br>
            <a:r>
              <a:rPr lang="fr-FR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9ECA64F-AF84-DC4F-8A30-80E2309F5E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53483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age article / Forme">
  <p:cSld name="4_Page article / Form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355" y="501063"/>
            <a:ext cx="516648" cy="249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21"/>
          <p:cNvCxnSpPr/>
          <p:nvPr/>
        </p:nvCxnSpPr>
        <p:spPr>
          <a:xfrm>
            <a:off x="476352" y="864175"/>
            <a:ext cx="3328827" cy="0"/>
          </a:xfrm>
          <a:prstGeom prst="straightConnector1">
            <a:avLst/>
          </a:prstGeom>
          <a:noFill/>
          <a:ln w="9525" cap="flat" cmpd="sng">
            <a:solidFill>
              <a:srgbClr val="6F7072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3843279" y="716882"/>
            <a:ext cx="7042894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707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F70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04857E-3BF7-7DDE-DDDC-35C8735F71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06"/>
          <a:stretch/>
        </p:blipFill>
        <p:spPr bwMode="auto">
          <a:xfrm>
            <a:off x="1124193" y="313978"/>
            <a:ext cx="1018932" cy="4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59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0E331ED-5A84-40D9-B53F-A16943D974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8077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395" imgH="396" progId="TCLayout.ActiveDocument.1">
                  <p:embed/>
                </p:oleObj>
              </mc:Choice>
              <mc:Fallback>
                <p:oleObj name="Diapositive think-cell" r:id="rId6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0E331ED-5A84-40D9-B53F-A16943D97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14">
            <a:extLst>
              <a:ext uri="{FF2B5EF4-FFF2-40B4-BE49-F238E27FC236}">
                <a16:creationId xmlns:a16="http://schemas.microsoft.com/office/drawing/2014/main" id="{A7B11F54-857E-472C-84A6-23BA8CD0357B}"/>
              </a:ext>
            </a:extLst>
          </p:cNvPr>
          <p:cNvSpPr txBox="1"/>
          <p:nvPr userDrawn="1"/>
        </p:nvSpPr>
        <p:spPr>
          <a:xfrm>
            <a:off x="116664" y="6606283"/>
            <a:ext cx="6595672" cy="130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F362B-7F61-4715-8A09-B204F7CC2581}" type="slidenum">
              <a:rPr lang="fr-FR" sz="850" kern="1200" smtClean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FR" sz="850" kern="1200" dirty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ANS-Inria / 2024</a:t>
            </a:r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361D1F02-BB55-4983-A561-8C3B54371F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6" progId="TCLayout.ActiveDocument.1">
                  <p:embed/>
                </p:oleObj>
              </mc:Choice>
              <mc:Fallback>
                <p:oleObj name="Diapositive think-cell" r:id="rId3" imgW="395" imgH="396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361D1F02-BB55-4983-A561-8C3B54371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6405C-DFA9-4989-A5AA-864B2B2E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279" y="716882"/>
            <a:ext cx="7042894" cy="304800"/>
          </a:xfrm>
        </p:spPr>
        <p:txBody>
          <a:bodyPr/>
          <a:lstStyle/>
          <a:p>
            <a:pPr marL="228600"/>
            <a:r>
              <a:rPr lang="fr-FR" dirty="0"/>
              <a:t>Template de réponse à l’AAC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CD6D16A0-3642-7527-0369-CAF74771B882}"/>
              </a:ext>
            </a:extLst>
          </p:cNvPr>
          <p:cNvSpPr txBox="1">
            <a:spLocks/>
          </p:cNvSpPr>
          <p:nvPr/>
        </p:nvSpPr>
        <p:spPr>
          <a:xfrm>
            <a:off x="2724702" y="1251657"/>
            <a:ext cx="2110168" cy="414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Localisation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D8CDC-6576-9ED0-3EFF-DA85C0F0730E}"/>
              </a:ext>
            </a:extLst>
          </p:cNvPr>
          <p:cNvSpPr/>
          <p:nvPr/>
        </p:nvSpPr>
        <p:spPr>
          <a:xfrm>
            <a:off x="327784" y="1115579"/>
            <a:ext cx="7238034" cy="1660306"/>
          </a:xfrm>
          <a:prstGeom prst="rect">
            <a:avLst/>
          </a:prstGeom>
          <a:noFill/>
          <a:ln w="19050"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E4A-F3BC-1EC4-6413-C55BA322BA2E}"/>
              </a:ext>
            </a:extLst>
          </p:cNvPr>
          <p:cNvSpPr/>
          <p:nvPr/>
        </p:nvSpPr>
        <p:spPr>
          <a:xfrm>
            <a:off x="278117" y="1060263"/>
            <a:ext cx="7196267" cy="1660306"/>
          </a:xfrm>
          <a:prstGeom prst="rect">
            <a:avLst/>
          </a:prstGeom>
          <a:noFill/>
          <a:ln w="19050"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154">
            <a:extLst>
              <a:ext uri="{FF2B5EF4-FFF2-40B4-BE49-F238E27FC236}">
                <a16:creationId xmlns:a16="http://schemas.microsoft.com/office/drawing/2014/main" id="{4FD09243-B03F-A4FC-4501-696B599CEF29}"/>
              </a:ext>
            </a:extLst>
          </p:cNvPr>
          <p:cNvGrpSpPr/>
          <p:nvPr/>
        </p:nvGrpSpPr>
        <p:grpSpPr>
          <a:xfrm>
            <a:off x="3968000" y="1317260"/>
            <a:ext cx="1912805" cy="517498"/>
            <a:chOff x="571011" y="2522042"/>
            <a:chExt cx="1912805" cy="517498"/>
          </a:xfrm>
        </p:grpSpPr>
        <p:grpSp>
          <p:nvGrpSpPr>
            <p:cNvPr id="11" name="Group 164">
              <a:extLst>
                <a:ext uri="{FF2B5EF4-FFF2-40B4-BE49-F238E27FC236}">
                  <a16:creationId xmlns:a16="http://schemas.microsoft.com/office/drawing/2014/main" id="{267A0DAB-2548-0BAC-2B89-97DFDF026657}"/>
                </a:ext>
              </a:extLst>
            </p:cNvPr>
            <p:cNvGrpSpPr/>
            <p:nvPr/>
          </p:nvGrpSpPr>
          <p:grpSpPr>
            <a:xfrm>
              <a:off x="571011" y="2558237"/>
              <a:ext cx="500478" cy="425499"/>
              <a:chOff x="653561" y="1833937"/>
              <a:chExt cx="500478" cy="425499"/>
            </a:xfrm>
          </p:grpSpPr>
          <p:pic>
            <p:nvPicPr>
              <p:cNvPr id="14" name="Graphic 166">
                <a:extLst>
                  <a:ext uri="{FF2B5EF4-FFF2-40B4-BE49-F238E27FC236}">
                    <a16:creationId xmlns:a16="http://schemas.microsoft.com/office/drawing/2014/main" id="{2A9FB03A-CE28-AB72-BFA5-EEEB1B7FA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3561" y="1833937"/>
                <a:ext cx="384174" cy="384174"/>
              </a:xfrm>
              <a:prstGeom prst="rect">
                <a:avLst/>
              </a:prstGeom>
            </p:spPr>
          </p:pic>
          <p:sp>
            <p:nvSpPr>
              <p:cNvPr id="15" name="Rectangle aux angles arrondis">
                <a:extLst>
                  <a:ext uri="{FF2B5EF4-FFF2-40B4-BE49-F238E27FC236}">
                    <a16:creationId xmlns:a16="http://schemas.microsoft.com/office/drawing/2014/main" id="{7636A29C-A8E6-367F-75D4-040A3A4748A8}"/>
                  </a:ext>
                </a:extLst>
              </p:cNvPr>
              <p:cNvSpPr/>
              <p:nvPr/>
            </p:nvSpPr>
            <p:spPr>
              <a:xfrm rot="18900000">
                <a:off x="883300" y="1988697"/>
                <a:ext cx="270739" cy="270739"/>
              </a:xfrm>
              <a:prstGeom prst="roundRect">
                <a:avLst>
                  <a:gd name="adj" fmla="val 30479"/>
                </a:avLst>
              </a:prstGeom>
              <a:solidFill>
                <a:srgbClr val="4171B1">
                  <a:alpha val="20000"/>
                </a:srgbClr>
              </a:solidFill>
              <a:ln w="28575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endParaRPr>
              </a:p>
            </p:txBody>
          </p:sp>
        </p:grpSp>
        <p:sp>
          <p:nvSpPr>
            <p:cNvPr id="12" name="Text Placeholder 30">
              <a:extLst>
                <a:ext uri="{FF2B5EF4-FFF2-40B4-BE49-F238E27FC236}">
                  <a16:creationId xmlns:a16="http://schemas.microsoft.com/office/drawing/2014/main" id="{24D568FC-FBAF-9E8C-8106-9DAA7576836B}"/>
                </a:ext>
              </a:extLst>
            </p:cNvPr>
            <p:cNvSpPr txBox="1">
              <a:spLocks/>
            </p:cNvSpPr>
            <p:nvPr/>
          </p:nvSpPr>
          <p:spPr>
            <a:xfrm>
              <a:off x="1006333" y="2522042"/>
              <a:ext cx="1477483" cy="51749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XX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employés</a:t>
              </a:r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A4D964A5-FB78-A1EE-ED0D-C8C22F8599DF}"/>
              </a:ext>
            </a:extLst>
          </p:cNvPr>
          <p:cNvGrpSpPr/>
          <p:nvPr/>
        </p:nvGrpSpPr>
        <p:grpSpPr>
          <a:xfrm>
            <a:off x="446443" y="1298543"/>
            <a:ext cx="3292685" cy="517498"/>
            <a:chOff x="8066479" y="2261976"/>
            <a:chExt cx="3292685" cy="517498"/>
          </a:xfrm>
        </p:grpSpPr>
        <p:grpSp>
          <p:nvGrpSpPr>
            <p:cNvPr id="17" name="Group 156">
              <a:extLst>
                <a:ext uri="{FF2B5EF4-FFF2-40B4-BE49-F238E27FC236}">
                  <a16:creationId xmlns:a16="http://schemas.microsoft.com/office/drawing/2014/main" id="{8FBED4BE-B57E-8B8C-6E78-A1F217F782DD}"/>
                </a:ext>
              </a:extLst>
            </p:cNvPr>
            <p:cNvGrpSpPr/>
            <p:nvPr/>
          </p:nvGrpSpPr>
          <p:grpSpPr>
            <a:xfrm>
              <a:off x="8292764" y="2261976"/>
              <a:ext cx="3066400" cy="517498"/>
              <a:chOff x="800750" y="1996080"/>
              <a:chExt cx="3066400" cy="517498"/>
            </a:xfrm>
          </p:grpSpPr>
          <p:sp>
            <p:nvSpPr>
              <p:cNvPr id="19" name="Rectangle aux angles arrondis">
                <a:extLst>
                  <a:ext uri="{FF2B5EF4-FFF2-40B4-BE49-F238E27FC236}">
                    <a16:creationId xmlns:a16="http://schemas.microsoft.com/office/drawing/2014/main" id="{D9ED6340-F158-7B6B-FA7C-8839CC29E9FA}"/>
                  </a:ext>
                </a:extLst>
              </p:cNvPr>
              <p:cNvSpPr/>
              <p:nvPr/>
            </p:nvSpPr>
            <p:spPr>
              <a:xfrm rot="18900000">
                <a:off x="800750" y="2159766"/>
                <a:ext cx="270739" cy="270739"/>
              </a:xfrm>
              <a:prstGeom prst="roundRect">
                <a:avLst>
                  <a:gd name="adj" fmla="val 30479"/>
                </a:avLst>
              </a:prstGeom>
              <a:solidFill>
                <a:srgbClr val="4171B1">
                  <a:alpha val="20000"/>
                </a:srgbClr>
              </a:solidFill>
              <a:ln w="28575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endParaRPr>
              </a:p>
            </p:txBody>
          </p:sp>
          <p:sp>
            <p:nvSpPr>
              <p:cNvPr id="20" name="Text Placeholder 30">
                <a:extLst>
                  <a:ext uri="{FF2B5EF4-FFF2-40B4-BE49-F238E27FC236}">
                    <a16:creationId xmlns:a16="http://schemas.microsoft.com/office/drawing/2014/main" id="{58212598-3A5A-76B1-0646-DDC8E7582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5987" y="1996080"/>
                <a:ext cx="2911163" cy="51749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Créée en 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XXXX</a:t>
                </a:r>
                <a:endParaRPr kumimoji="0" lang="fr-FR" sz="120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pic>
          <p:nvPicPr>
            <p:cNvPr id="18" name="Graphic 157">
              <a:extLst>
                <a:ext uri="{FF2B5EF4-FFF2-40B4-BE49-F238E27FC236}">
                  <a16:creationId xmlns:a16="http://schemas.microsoft.com/office/drawing/2014/main" id="{7F19FD38-C274-E1F1-B7BE-C3487307A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66479" y="2320009"/>
              <a:ext cx="347767" cy="347767"/>
            </a:xfrm>
            <a:prstGeom prst="rect">
              <a:avLst/>
            </a:prstGeom>
          </p:spPr>
        </p:pic>
      </p:grpSp>
      <p:grpSp>
        <p:nvGrpSpPr>
          <p:cNvPr id="21" name="Group 239">
            <a:extLst>
              <a:ext uri="{FF2B5EF4-FFF2-40B4-BE49-F238E27FC236}">
                <a16:creationId xmlns:a16="http://schemas.microsoft.com/office/drawing/2014/main" id="{B572CEFD-8F9E-1049-68F0-762682C07FAA}"/>
              </a:ext>
            </a:extLst>
          </p:cNvPr>
          <p:cNvGrpSpPr/>
          <p:nvPr/>
        </p:nvGrpSpPr>
        <p:grpSpPr>
          <a:xfrm>
            <a:off x="2828865" y="1503384"/>
            <a:ext cx="970366" cy="384174"/>
            <a:chOff x="9841363" y="1795030"/>
            <a:chExt cx="970366" cy="384174"/>
          </a:xfrm>
        </p:grpSpPr>
        <p:pic>
          <p:nvPicPr>
            <p:cNvPr id="22" name="Graphic 172">
              <a:extLst>
                <a:ext uri="{FF2B5EF4-FFF2-40B4-BE49-F238E27FC236}">
                  <a16:creationId xmlns:a16="http://schemas.microsoft.com/office/drawing/2014/main" id="{64DA3B6B-7000-B6EA-2B59-093A9FA8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9841363" y="1896293"/>
              <a:ext cx="181649" cy="181649"/>
            </a:xfrm>
            <a:prstGeom prst="rect">
              <a:avLst/>
            </a:prstGeom>
          </p:spPr>
        </p:pic>
        <p:sp>
          <p:nvSpPr>
            <p:cNvPr id="23" name="Text Placeholder 30">
              <a:extLst>
                <a:ext uri="{FF2B5EF4-FFF2-40B4-BE49-F238E27FC236}">
                  <a16:creationId xmlns:a16="http://schemas.microsoft.com/office/drawing/2014/main" id="{45E86C5C-0B8C-01B4-D533-6112168C3592}"/>
                </a:ext>
              </a:extLst>
            </p:cNvPr>
            <p:cNvSpPr txBox="1">
              <a:spLocks/>
            </p:cNvSpPr>
            <p:nvPr/>
          </p:nvSpPr>
          <p:spPr>
            <a:xfrm>
              <a:off x="10012680" y="1795030"/>
              <a:ext cx="799049" cy="38417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Ville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95F59E0-A3CF-8CCD-5630-E037C3626A34}"/>
              </a:ext>
            </a:extLst>
          </p:cNvPr>
          <p:cNvGrpSpPr/>
          <p:nvPr/>
        </p:nvGrpSpPr>
        <p:grpSpPr>
          <a:xfrm>
            <a:off x="2387636" y="1355158"/>
            <a:ext cx="440462" cy="376392"/>
            <a:chOff x="5418424" y="1911642"/>
            <a:chExt cx="440462" cy="376392"/>
          </a:xfrm>
        </p:grpSpPr>
        <p:sp>
          <p:nvSpPr>
            <p:cNvPr id="25" name="Rectangle aux angles arrondis">
              <a:extLst>
                <a:ext uri="{FF2B5EF4-FFF2-40B4-BE49-F238E27FC236}">
                  <a16:creationId xmlns:a16="http://schemas.microsoft.com/office/drawing/2014/main" id="{6AB52607-8E18-782F-9A57-E5D8111BEE36}"/>
                </a:ext>
              </a:extLst>
            </p:cNvPr>
            <p:cNvSpPr/>
            <p:nvPr/>
          </p:nvSpPr>
          <p:spPr>
            <a:xfrm rot="18900000">
              <a:off x="5588147" y="2017295"/>
              <a:ext cx="270739" cy="270739"/>
            </a:xfrm>
            <a:prstGeom prst="roundRect">
              <a:avLst>
                <a:gd name="adj" fmla="val 30479"/>
              </a:avLst>
            </a:prstGeom>
            <a:solidFill>
              <a:srgbClr val="4171B1">
                <a:alpha val="20000"/>
              </a:srgbClr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  <p:pic>
          <p:nvPicPr>
            <p:cNvPr id="26" name="Graphic 157">
              <a:extLst>
                <a:ext uri="{FF2B5EF4-FFF2-40B4-BE49-F238E27FC236}">
                  <a16:creationId xmlns:a16="http://schemas.microsoft.com/office/drawing/2014/main" id="{8EFE8640-B125-976B-BFB6-975356422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418424" y="1911642"/>
              <a:ext cx="347767" cy="347767"/>
            </a:xfrm>
            <a:prstGeom prst="rect">
              <a:avLst/>
            </a:prstGeom>
          </p:spPr>
        </p:pic>
      </p:grp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23245AE6-E8AE-4A72-37CD-4A629C155A43}"/>
              </a:ext>
            </a:extLst>
          </p:cNvPr>
          <p:cNvSpPr txBox="1">
            <a:spLocks/>
          </p:cNvSpPr>
          <p:nvPr/>
        </p:nvSpPr>
        <p:spPr>
          <a:xfrm>
            <a:off x="6165593" y="1553102"/>
            <a:ext cx="1261243" cy="36885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Idéation/Développement/Scale-up/…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464CCDFB-6634-E85E-D127-431FF71B4E20}"/>
              </a:ext>
            </a:extLst>
          </p:cNvPr>
          <p:cNvSpPr txBox="1">
            <a:spLocks/>
          </p:cNvSpPr>
          <p:nvPr/>
        </p:nvSpPr>
        <p:spPr>
          <a:xfrm>
            <a:off x="6074256" y="1237550"/>
            <a:ext cx="1192409" cy="414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Stade</a:t>
            </a:r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0A261B6F-D263-94FB-A7D2-EB715E79FEF0}"/>
              </a:ext>
            </a:extLst>
          </p:cNvPr>
          <p:cNvGrpSpPr/>
          <p:nvPr/>
        </p:nvGrpSpPr>
        <p:grpSpPr>
          <a:xfrm>
            <a:off x="5652317" y="1321086"/>
            <a:ext cx="437124" cy="400208"/>
            <a:chOff x="2311343" y="2381195"/>
            <a:chExt cx="437124" cy="400208"/>
          </a:xfrm>
        </p:grpSpPr>
        <p:sp>
          <p:nvSpPr>
            <p:cNvPr id="31" name="Rectangle aux angles arrondis">
              <a:extLst>
                <a:ext uri="{FF2B5EF4-FFF2-40B4-BE49-F238E27FC236}">
                  <a16:creationId xmlns:a16="http://schemas.microsoft.com/office/drawing/2014/main" id="{E3595B28-628C-0514-48CD-8ABD23F34B3B}"/>
                </a:ext>
              </a:extLst>
            </p:cNvPr>
            <p:cNvSpPr/>
            <p:nvPr/>
          </p:nvSpPr>
          <p:spPr>
            <a:xfrm rot="18900000">
              <a:off x="2477728" y="2510664"/>
              <a:ext cx="270739" cy="270739"/>
            </a:xfrm>
            <a:prstGeom prst="roundRect">
              <a:avLst>
                <a:gd name="adj" fmla="val 30479"/>
              </a:avLst>
            </a:prstGeom>
            <a:solidFill>
              <a:srgbClr val="4171B1">
                <a:alpha val="20000"/>
              </a:srgbClr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  <p:pic>
          <p:nvPicPr>
            <p:cNvPr id="33" name="Graphic 5" descr="Business Growth with solid fill">
              <a:extLst>
                <a:ext uri="{FF2B5EF4-FFF2-40B4-BE49-F238E27FC236}">
                  <a16:creationId xmlns:a16="http://schemas.microsoft.com/office/drawing/2014/main" id="{50A6E784-CCA2-2E43-DA8B-897D4B7D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311343" y="2381195"/>
              <a:ext cx="347693" cy="347693"/>
            </a:xfrm>
            <a:prstGeom prst="rect">
              <a:avLst/>
            </a:prstGeom>
          </p:spPr>
        </p:pic>
      </p:grp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F2946363-1620-75B6-EFCF-38F1A0E90618}"/>
              </a:ext>
            </a:extLst>
          </p:cNvPr>
          <p:cNvSpPr txBox="1">
            <a:spLocks/>
          </p:cNvSpPr>
          <p:nvPr/>
        </p:nvSpPr>
        <p:spPr>
          <a:xfrm>
            <a:off x="823522" y="2105298"/>
            <a:ext cx="1343221" cy="414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Contact intervenant</a:t>
            </a:r>
          </a:p>
        </p:txBody>
      </p: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4A261F7C-9027-0B3B-2F72-3BA68A1D1E0E}"/>
              </a:ext>
            </a:extLst>
          </p:cNvPr>
          <p:cNvGrpSpPr/>
          <p:nvPr/>
        </p:nvGrpSpPr>
        <p:grpSpPr>
          <a:xfrm>
            <a:off x="524127" y="2137057"/>
            <a:ext cx="374216" cy="350649"/>
            <a:chOff x="705102" y="2050977"/>
            <a:chExt cx="374216" cy="350649"/>
          </a:xfrm>
        </p:grpSpPr>
        <p:sp>
          <p:nvSpPr>
            <p:cNvPr id="35" name="Rectangle aux angles arrondis">
              <a:extLst>
                <a:ext uri="{FF2B5EF4-FFF2-40B4-BE49-F238E27FC236}">
                  <a16:creationId xmlns:a16="http://schemas.microsoft.com/office/drawing/2014/main" id="{8B8BAB5A-78AA-53E1-74BC-94DA49C3542E}"/>
                </a:ext>
              </a:extLst>
            </p:cNvPr>
            <p:cNvSpPr/>
            <p:nvPr/>
          </p:nvSpPr>
          <p:spPr>
            <a:xfrm rot="18900000">
              <a:off x="808579" y="2130887"/>
              <a:ext cx="270739" cy="270739"/>
            </a:xfrm>
            <a:prstGeom prst="roundRect">
              <a:avLst>
                <a:gd name="adj" fmla="val 30479"/>
              </a:avLst>
            </a:prstGeom>
            <a:solidFill>
              <a:srgbClr val="4171B1">
                <a:alpha val="20000"/>
              </a:srgbClr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  <p:pic>
          <p:nvPicPr>
            <p:cNvPr id="36" name="Graphic 230">
              <a:extLst>
                <a:ext uri="{FF2B5EF4-FFF2-40B4-BE49-F238E27FC236}">
                  <a16:creationId xmlns:a16="http://schemas.microsoft.com/office/drawing/2014/main" id="{1EAC9623-3713-1690-451A-AE120BE72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5102" y="2050977"/>
              <a:ext cx="290258" cy="290258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20DCB59-B1EF-A1F6-2D5F-6264E8572535}"/>
              </a:ext>
            </a:extLst>
          </p:cNvPr>
          <p:cNvSpPr/>
          <p:nvPr/>
        </p:nvSpPr>
        <p:spPr>
          <a:xfrm>
            <a:off x="299970" y="2960074"/>
            <a:ext cx="7280217" cy="3808031"/>
          </a:xfrm>
          <a:prstGeom prst="rect">
            <a:avLst/>
          </a:prstGeom>
          <a:solidFill>
            <a:schemeClr val="bg1"/>
          </a:solidFill>
          <a:ln w="19050">
            <a:solidFill>
              <a:srgbClr val="0C3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9D444C-B7A3-5DA7-3A49-6A2A8D1CDD98}"/>
              </a:ext>
            </a:extLst>
          </p:cNvPr>
          <p:cNvSpPr/>
          <p:nvPr/>
        </p:nvSpPr>
        <p:spPr>
          <a:xfrm>
            <a:off x="243816" y="2904757"/>
            <a:ext cx="7279614" cy="3809037"/>
          </a:xfrm>
          <a:prstGeom prst="rect">
            <a:avLst/>
          </a:prstGeom>
          <a:noFill/>
          <a:ln w="19050">
            <a:solidFill>
              <a:srgbClr val="0C3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" name="Groupe 86">
            <a:extLst>
              <a:ext uri="{FF2B5EF4-FFF2-40B4-BE49-F238E27FC236}">
                <a16:creationId xmlns:a16="http://schemas.microsoft.com/office/drawing/2014/main" id="{D7F9272B-4D97-1FE6-EE9B-EB582D621855}"/>
              </a:ext>
            </a:extLst>
          </p:cNvPr>
          <p:cNvGrpSpPr/>
          <p:nvPr/>
        </p:nvGrpSpPr>
        <p:grpSpPr>
          <a:xfrm>
            <a:off x="502636" y="3119253"/>
            <a:ext cx="4035425" cy="384174"/>
            <a:chOff x="2013621" y="1491546"/>
            <a:chExt cx="4035425" cy="384174"/>
          </a:xfrm>
        </p:grpSpPr>
        <p:sp>
          <p:nvSpPr>
            <p:cNvPr id="41" name="Text Placeholder 30">
              <a:extLst>
                <a:ext uri="{FF2B5EF4-FFF2-40B4-BE49-F238E27FC236}">
                  <a16:creationId xmlns:a16="http://schemas.microsoft.com/office/drawing/2014/main" id="{F711CE17-E94B-1901-45D5-2A44F690D1C6}"/>
                </a:ext>
              </a:extLst>
            </p:cNvPr>
            <p:cNvSpPr txBox="1">
              <a:spLocks/>
            </p:cNvSpPr>
            <p:nvPr/>
          </p:nvSpPr>
          <p:spPr>
            <a:xfrm>
              <a:off x="2013621" y="1491546"/>
              <a:ext cx="4035425" cy="38417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Technologies et concepts maîtrisés</a:t>
              </a:r>
            </a:p>
          </p:txBody>
        </p:sp>
        <p:cxnSp>
          <p:nvCxnSpPr>
            <p:cNvPr id="42" name="Straight Connector 94">
              <a:extLst>
                <a:ext uri="{FF2B5EF4-FFF2-40B4-BE49-F238E27FC236}">
                  <a16:creationId xmlns:a16="http://schemas.microsoft.com/office/drawing/2014/main" id="{F139CB0A-6E04-8B59-0ED3-2F869B240D3D}"/>
                </a:ext>
              </a:extLst>
            </p:cNvPr>
            <p:cNvCxnSpPr>
              <a:cxnSpLocks/>
            </p:cNvCxnSpPr>
            <p:nvPr/>
          </p:nvCxnSpPr>
          <p:spPr>
            <a:xfrm>
              <a:off x="2092754" y="1872097"/>
              <a:ext cx="2287523" cy="0"/>
            </a:xfrm>
            <a:prstGeom prst="line">
              <a:avLst/>
            </a:prstGeom>
            <a:ln w="19050">
              <a:solidFill>
                <a:srgbClr val="4171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91">
            <a:extLst>
              <a:ext uri="{FF2B5EF4-FFF2-40B4-BE49-F238E27FC236}">
                <a16:creationId xmlns:a16="http://schemas.microsoft.com/office/drawing/2014/main" id="{F7A0536D-D980-9736-EF77-F1319DC67F95}"/>
              </a:ext>
            </a:extLst>
          </p:cNvPr>
          <p:cNvGrpSpPr/>
          <p:nvPr/>
        </p:nvGrpSpPr>
        <p:grpSpPr>
          <a:xfrm>
            <a:off x="408072" y="5852216"/>
            <a:ext cx="972064" cy="384174"/>
            <a:chOff x="2013622" y="1491546"/>
            <a:chExt cx="972064" cy="384174"/>
          </a:xfrm>
        </p:grpSpPr>
        <p:sp>
          <p:nvSpPr>
            <p:cNvPr id="44" name="Text Placeholder 30">
              <a:extLst>
                <a:ext uri="{FF2B5EF4-FFF2-40B4-BE49-F238E27FC236}">
                  <a16:creationId xmlns:a16="http://schemas.microsoft.com/office/drawing/2014/main" id="{5D83D518-F54F-C3EF-D315-F319F6F7E9FB}"/>
                </a:ext>
              </a:extLst>
            </p:cNvPr>
            <p:cNvSpPr txBox="1">
              <a:spLocks/>
            </p:cNvSpPr>
            <p:nvPr/>
          </p:nvSpPr>
          <p:spPr>
            <a:xfrm>
              <a:off x="2013622" y="1491546"/>
              <a:ext cx="972064" cy="38417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Cibles</a:t>
              </a:r>
            </a:p>
          </p:txBody>
        </p:sp>
        <p:cxnSp>
          <p:nvCxnSpPr>
            <p:cNvPr id="45" name="Straight Connector 94">
              <a:extLst>
                <a:ext uri="{FF2B5EF4-FFF2-40B4-BE49-F238E27FC236}">
                  <a16:creationId xmlns:a16="http://schemas.microsoft.com/office/drawing/2014/main" id="{EA94C8A8-2333-B18F-18D4-B669D0C54078}"/>
                </a:ext>
              </a:extLst>
            </p:cNvPr>
            <p:cNvCxnSpPr>
              <a:cxnSpLocks/>
            </p:cNvCxnSpPr>
            <p:nvPr/>
          </p:nvCxnSpPr>
          <p:spPr>
            <a:xfrm>
              <a:off x="2092754" y="1872097"/>
              <a:ext cx="748151" cy="0"/>
            </a:xfrm>
            <a:prstGeom prst="line">
              <a:avLst/>
            </a:prstGeom>
            <a:ln w="19050">
              <a:solidFill>
                <a:srgbClr val="4171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9">
            <a:extLst>
              <a:ext uri="{FF2B5EF4-FFF2-40B4-BE49-F238E27FC236}">
                <a16:creationId xmlns:a16="http://schemas.microsoft.com/office/drawing/2014/main" id="{54F5A758-C0E8-237E-026D-7DF069061B54}"/>
              </a:ext>
            </a:extLst>
          </p:cNvPr>
          <p:cNvGrpSpPr/>
          <p:nvPr/>
        </p:nvGrpSpPr>
        <p:grpSpPr>
          <a:xfrm>
            <a:off x="606737" y="3624891"/>
            <a:ext cx="3193224" cy="261610"/>
            <a:chOff x="689415" y="4685527"/>
            <a:chExt cx="4775106" cy="391208"/>
          </a:xfrm>
        </p:grpSpPr>
        <p:sp>
          <p:nvSpPr>
            <p:cNvPr id="52" name="ZoneTexte 9">
              <a:extLst>
                <a:ext uri="{FF2B5EF4-FFF2-40B4-BE49-F238E27FC236}">
                  <a16:creationId xmlns:a16="http://schemas.microsoft.com/office/drawing/2014/main" id="{D519F550-94B6-43A3-95EF-627EE02FE8B8}"/>
                </a:ext>
              </a:extLst>
            </p:cNvPr>
            <p:cNvSpPr txBox="1"/>
            <p:nvPr/>
          </p:nvSpPr>
          <p:spPr>
            <a:xfrm>
              <a:off x="888636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53" name="Rectangle aux angles arrondis">
              <a:extLst>
                <a:ext uri="{FF2B5EF4-FFF2-40B4-BE49-F238E27FC236}">
                  <a16:creationId xmlns:a16="http://schemas.microsoft.com/office/drawing/2014/main" id="{7D37B303-36B6-00AF-D913-648A1AE6176F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E0C64600-8150-FF7C-8C5C-DF4A14EE902E}"/>
              </a:ext>
            </a:extLst>
          </p:cNvPr>
          <p:cNvGrpSpPr/>
          <p:nvPr/>
        </p:nvGrpSpPr>
        <p:grpSpPr>
          <a:xfrm>
            <a:off x="400228" y="880563"/>
            <a:ext cx="1735199" cy="353209"/>
            <a:chOff x="9839551" y="1178184"/>
            <a:chExt cx="1735199" cy="38417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C90545-7688-9EAB-358E-1D1DA15363F2}"/>
                </a:ext>
              </a:extLst>
            </p:cNvPr>
            <p:cNvSpPr/>
            <p:nvPr/>
          </p:nvSpPr>
          <p:spPr>
            <a:xfrm>
              <a:off x="9933720" y="1196140"/>
              <a:ext cx="1548000" cy="3623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Text Placeholder 30">
              <a:extLst>
                <a:ext uri="{FF2B5EF4-FFF2-40B4-BE49-F238E27FC236}">
                  <a16:creationId xmlns:a16="http://schemas.microsoft.com/office/drawing/2014/main" id="{540AD19F-F7BD-BAA3-AB48-9D2BD14912AB}"/>
                </a:ext>
              </a:extLst>
            </p:cNvPr>
            <p:cNvSpPr txBox="1">
              <a:spLocks/>
            </p:cNvSpPr>
            <p:nvPr/>
          </p:nvSpPr>
          <p:spPr>
            <a:xfrm>
              <a:off x="9839551" y="1178184"/>
              <a:ext cx="1735199" cy="3841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171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Votre structure</a:t>
              </a:r>
            </a:p>
          </p:txBody>
        </p:sp>
      </p:grpSp>
      <p:grpSp>
        <p:nvGrpSpPr>
          <p:cNvPr id="89" name="Groupe 170">
            <a:extLst>
              <a:ext uri="{FF2B5EF4-FFF2-40B4-BE49-F238E27FC236}">
                <a16:creationId xmlns:a16="http://schemas.microsoft.com/office/drawing/2014/main" id="{14A61F5F-8D4B-5296-8387-E7C1AAA5DCDA}"/>
              </a:ext>
            </a:extLst>
          </p:cNvPr>
          <p:cNvGrpSpPr/>
          <p:nvPr/>
        </p:nvGrpSpPr>
        <p:grpSpPr>
          <a:xfrm>
            <a:off x="472874" y="2737499"/>
            <a:ext cx="1758666" cy="409019"/>
            <a:chOff x="9848604" y="1149437"/>
            <a:chExt cx="450454" cy="409019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6D76217-D67F-9D7F-02A7-EED325105254}"/>
                </a:ext>
              </a:extLst>
            </p:cNvPr>
            <p:cNvSpPr/>
            <p:nvPr/>
          </p:nvSpPr>
          <p:spPr>
            <a:xfrm>
              <a:off x="9848604" y="1196140"/>
              <a:ext cx="424158" cy="3623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Text Placeholder 30">
              <a:extLst>
                <a:ext uri="{FF2B5EF4-FFF2-40B4-BE49-F238E27FC236}">
                  <a16:creationId xmlns:a16="http://schemas.microsoft.com/office/drawing/2014/main" id="{0742F6AF-4D9B-C483-83DF-FAE2E67140B6}"/>
                </a:ext>
              </a:extLst>
            </p:cNvPr>
            <p:cNvSpPr txBox="1">
              <a:spLocks/>
            </p:cNvSpPr>
            <p:nvPr/>
          </p:nvSpPr>
          <p:spPr>
            <a:xfrm>
              <a:off x="9857880" y="1149437"/>
              <a:ext cx="441178" cy="3841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Vos expertises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2" name="Groupe 9">
            <a:extLst>
              <a:ext uri="{FF2B5EF4-FFF2-40B4-BE49-F238E27FC236}">
                <a16:creationId xmlns:a16="http://schemas.microsoft.com/office/drawing/2014/main" id="{26ABFDBE-A37E-D109-6EE2-4C3B19BDB294}"/>
              </a:ext>
            </a:extLst>
          </p:cNvPr>
          <p:cNvGrpSpPr/>
          <p:nvPr/>
        </p:nvGrpSpPr>
        <p:grpSpPr>
          <a:xfrm>
            <a:off x="1436968" y="5798716"/>
            <a:ext cx="5660518" cy="261610"/>
            <a:chOff x="689415" y="4699798"/>
            <a:chExt cx="8464670" cy="391208"/>
          </a:xfrm>
        </p:grpSpPr>
        <p:sp>
          <p:nvSpPr>
            <p:cNvPr id="93" name="ZoneTexte 9">
              <a:extLst>
                <a:ext uri="{FF2B5EF4-FFF2-40B4-BE49-F238E27FC236}">
                  <a16:creationId xmlns:a16="http://schemas.microsoft.com/office/drawing/2014/main" id="{4209118E-823F-CED8-4A01-5478239E1B4B}"/>
                </a:ext>
              </a:extLst>
            </p:cNvPr>
            <p:cNvSpPr txBox="1"/>
            <p:nvPr/>
          </p:nvSpPr>
          <p:spPr>
            <a:xfrm>
              <a:off x="888637" y="4699798"/>
              <a:ext cx="8265448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 les typologies - </a:t>
              </a: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Patients / Professionnels de santé / Etablissements / etc.</a:t>
              </a:r>
            </a:p>
          </p:txBody>
        </p:sp>
        <p:sp>
          <p:nvSpPr>
            <p:cNvPr id="94" name="Rectangle aux angles arrondis">
              <a:extLst>
                <a:ext uri="{FF2B5EF4-FFF2-40B4-BE49-F238E27FC236}">
                  <a16:creationId xmlns:a16="http://schemas.microsoft.com/office/drawing/2014/main" id="{BD641DDF-EE8E-5535-6D16-B032F5367F3B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98" name="Text Placeholder 30">
            <a:extLst>
              <a:ext uri="{FF2B5EF4-FFF2-40B4-BE49-F238E27FC236}">
                <a16:creationId xmlns:a16="http://schemas.microsoft.com/office/drawing/2014/main" id="{59FD61D8-2DC8-0A23-06C1-F7C851E16B95}"/>
              </a:ext>
            </a:extLst>
          </p:cNvPr>
          <p:cNvSpPr txBox="1">
            <a:spLocks/>
          </p:cNvSpPr>
          <p:nvPr/>
        </p:nvSpPr>
        <p:spPr>
          <a:xfrm>
            <a:off x="2007692" y="2042587"/>
            <a:ext cx="3023918" cy="615788"/>
          </a:xfrm>
          <a:prstGeom prst="rect">
            <a:avLst/>
          </a:prstGeom>
        </p:spPr>
        <p:txBody>
          <a:bodyPr tIns="108000"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Nom Prénom - Fonction</a:t>
            </a:r>
            <a:b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srgbClr val="1E72C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nom@</a:t>
            </a:r>
            <a:r>
              <a:rPr lang="fr-FR" sz="900" kern="0" dirty="0" err="1">
                <a:solidFill>
                  <a:srgbClr val="1E72C7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societe</a:t>
            </a: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srgbClr val="1E72C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.com</a:t>
            </a:r>
            <a:endParaRPr kumimoji="0" lang="fr-FR" sz="900" i="0" u="none" strike="noStrike" kern="0" cap="none" spc="0" normalizeH="0" baseline="0" noProof="0" dirty="0">
              <a:ln>
                <a:noFill/>
              </a:ln>
              <a:solidFill>
                <a:srgbClr val="1E72C7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9" name="Groupe 9">
            <a:extLst>
              <a:ext uri="{FF2B5EF4-FFF2-40B4-BE49-F238E27FC236}">
                <a16:creationId xmlns:a16="http://schemas.microsoft.com/office/drawing/2014/main" id="{3AD5F0B1-CBED-2352-0C0A-A8EA6854641B}"/>
              </a:ext>
            </a:extLst>
          </p:cNvPr>
          <p:cNvGrpSpPr/>
          <p:nvPr/>
        </p:nvGrpSpPr>
        <p:grpSpPr>
          <a:xfrm>
            <a:off x="1436968" y="6045331"/>
            <a:ext cx="5490508" cy="261610"/>
            <a:chOff x="689415" y="4708308"/>
            <a:chExt cx="8210438" cy="391208"/>
          </a:xfrm>
        </p:grpSpPr>
        <p:sp>
          <p:nvSpPr>
            <p:cNvPr id="100" name="ZoneTexte 9">
              <a:extLst>
                <a:ext uri="{FF2B5EF4-FFF2-40B4-BE49-F238E27FC236}">
                  <a16:creationId xmlns:a16="http://schemas.microsoft.com/office/drawing/2014/main" id="{EF43CEC9-A4EC-5BB1-ABBD-00B22B6E91A3}"/>
                </a:ext>
              </a:extLst>
            </p:cNvPr>
            <p:cNvSpPr txBox="1"/>
            <p:nvPr/>
          </p:nvSpPr>
          <p:spPr>
            <a:xfrm>
              <a:off x="888637" y="4708308"/>
              <a:ext cx="8011216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 les typologies - </a:t>
              </a: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Patients / Professionnels de santé / Etablissements / etc.</a:t>
              </a:r>
            </a:p>
          </p:txBody>
        </p:sp>
        <p:sp>
          <p:nvSpPr>
            <p:cNvPr id="101" name="Rectangle aux angles arrondis">
              <a:extLst>
                <a:ext uri="{FF2B5EF4-FFF2-40B4-BE49-F238E27FC236}">
                  <a16:creationId xmlns:a16="http://schemas.microsoft.com/office/drawing/2014/main" id="{0A159D1D-2524-5976-B6B0-134A936D6A86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02" name="Groupe 9">
            <a:extLst>
              <a:ext uri="{FF2B5EF4-FFF2-40B4-BE49-F238E27FC236}">
                <a16:creationId xmlns:a16="http://schemas.microsoft.com/office/drawing/2014/main" id="{75C836A2-9BE1-A3A7-AFC1-C608EFC03AFD}"/>
              </a:ext>
            </a:extLst>
          </p:cNvPr>
          <p:cNvGrpSpPr/>
          <p:nvPr/>
        </p:nvGrpSpPr>
        <p:grpSpPr>
          <a:xfrm>
            <a:off x="606737" y="3974946"/>
            <a:ext cx="3193225" cy="261610"/>
            <a:chOff x="689415" y="4685527"/>
            <a:chExt cx="4775108" cy="391208"/>
          </a:xfrm>
        </p:grpSpPr>
        <p:sp>
          <p:nvSpPr>
            <p:cNvPr id="103" name="ZoneTexte 9">
              <a:extLst>
                <a:ext uri="{FF2B5EF4-FFF2-40B4-BE49-F238E27FC236}">
                  <a16:creationId xmlns:a16="http://schemas.microsoft.com/office/drawing/2014/main" id="{BA482540-7FA8-1349-33C1-604AAF9DC260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04" name="Rectangle aux angles arrondis">
              <a:extLst>
                <a:ext uri="{FF2B5EF4-FFF2-40B4-BE49-F238E27FC236}">
                  <a16:creationId xmlns:a16="http://schemas.microsoft.com/office/drawing/2014/main" id="{6B84F673-4E77-6201-335D-EBBCD0285C19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05" name="Groupe 9">
            <a:extLst>
              <a:ext uri="{FF2B5EF4-FFF2-40B4-BE49-F238E27FC236}">
                <a16:creationId xmlns:a16="http://schemas.microsoft.com/office/drawing/2014/main" id="{17E57846-7C65-F9E8-61B2-62D58792678A}"/>
              </a:ext>
            </a:extLst>
          </p:cNvPr>
          <p:cNvGrpSpPr/>
          <p:nvPr/>
        </p:nvGrpSpPr>
        <p:grpSpPr>
          <a:xfrm>
            <a:off x="606737" y="4325001"/>
            <a:ext cx="3193225" cy="261610"/>
            <a:chOff x="689415" y="4685527"/>
            <a:chExt cx="4775108" cy="391208"/>
          </a:xfrm>
        </p:grpSpPr>
        <p:sp>
          <p:nvSpPr>
            <p:cNvPr id="106" name="ZoneTexte 9">
              <a:extLst>
                <a:ext uri="{FF2B5EF4-FFF2-40B4-BE49-F238E27FC236}">
                  <a16:creationId xmlns:a16="http://schemas.microsoft.com/office/drawing/2014/main" id="{AB7CB2BB-AB8A-7118-4C89-3ACF4838D757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07" name="Rectangle aux angles arrondis">
              <a:extLst>
                <a:ext uri="{FF2B5EF4-FFF2-40B4-BE49-F238E27FC236}">
                  <a16:creationId xmlns:a16="http://schemas.microsoft.com/office/drawing/2014/main" id="{B870732B-7E4A-38D5-33CE-73FA6F8AF622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08" name="Groupe 9">
            <a:extLst>
              <a:ext uri="{FF2B5EF4-FFF2-40B4-BE49-F238E27FC236}">
                <a16:creationId xmlns:a16="http://schemas.microsoft.com/office/drawing/2014/main" id="{7E184759-E556-4BE2-3C7F-291DBDADE6D4}"/>
              </a:ext>
            </a:extLst>
          </p:cNvPr>
          <p:cNvGrpSpPr/>
          <p:nvPr/>
        </p:nvGrpSpPr>
        <p:grpSpPr>
          <a:xfrm>
            <a:off x="4203093" y="3624891"/>
            <a:ext cx="3193223" cy="261610"/>
            <a:chOff x="689415" y="4685527"/>
            <a:chExt cx="4775105" cy="391208"/>
          </a:xfrm>
        </p:grpSpPr>
        <p:sp>
          <p:nvSpPr>
            <p:cNvPr id="109" name="ZoneTexte 9">
              <a:extLst>
                <a:ext uri="{FF2B5EF4-FFF2-40B4-BE49-F238E27FC236}">
                  <a16:creationId xmlns:a16="http://schemas.microsoft.com/office/drawing/2014/main" id="{182E8D17-6964-AC59-3EB9-8C4913B54823}"/>
                </a:ext>
              </a:extLst>
            </p:cNvPr>
            <p:cNvSpPr txBox="1"/>
            <p:nvPr/>
          </p:nvSpPr>
          <p:spPr>
            <a:xfrm>
              <a:off x="888635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10" name="Rectangle aux angles arrondis">
              <a:extLst>
                <a:ext uri="{FF2B5EF4-FFF2-40B4-BE49-F238E27FC236}">
                  <a16:creationId xmlns:a16="http://schemas.microsoft.com/office/drawing/2014/main" id="{0BA138E4-B88A-CCBB-54FC-315CDE23CF56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11" name="Groupe 9">
            <a:extLst>
              <a:ext uri="{FF2B5EF4-FFF2-40B4-BE49-F238E27FC236}">
                <a16:creationId xmlns:a16="http://schemas.microsoft.com/office/drawing/2014/main" id="{76CF08D4-D1C4-3B19-C82D-9FDA6555705F}"/>
              </a:ext>
            </a:extLst>
          </p:cNvPr>
          <p:cNvGrpSpPr/>
          <p:nvPr/>
        </p:nvGrpSpPr>
        <p:grpSpPr>
          <a:xfrm>
            <a:off x="4203093" y="3974946"/>
            <a:ext cx="3193225" cy="261610"/>
            <a:chOff x="689415" y="4685527"/>
            <a:chExt cx="4775108" cy="391208"/>
          </a:xfrm>
        </p:grpSpPr>
        <p:sp>
          <p:nvSpPr>
            <p:cNvPr id="112" name="ZoneTexte 9">
              <a:extLst>
                <a:ext uri="{FF2B5EF4-FFF2-40B4-BE49-F238E27FC236}">
                  <a16:creationId xmlns:a16="http://schemas.microsoft.com/office/drawing/2014/main" id="{E8BDE913-BAAD-E93B-0468-2DBE02C10676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13" name="Rectangle aux angles arrondis">
              <a:extLst>
                <a:ext uri="{FF2B5EF4-FFF2-40B4-BE49-F238E27FC236}">
                  <a16:creationId xmlns:a16="http://schemas.microsoft.com/office/drawing/2014/main" id="{23DADDF7-1BAA-AD9E-700B-1B006826859F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14" name="Groupe 9">
            <a:extLst>
              <a:ext uri="{FF2B5EF4-FFF2-40B4-BE49-F238E27FC236}">
                <a16:creationId xmlns:a16="http://schemas.microsoft.com/office/drawing/2014/main" id="{BEBD61E4-82E2-1F7E-371B-98EF2894257A}"/>
              </a:ext>
            </a:extLst>
          </p:cNvPr>
          <p:cNvGrpSpPr/>
          <p:nvPr/>
        </p:nvGrpSpPr>
        <p:grpSpPr>
          <a:xfrm>
            <a:off x="4203093" y="4305951"/>
            <a:ext cx="3193225" cy="261610"/>
            <a:chOff x="689415" y="4685527"/>
            <a:chExt cx="4775109" cy="391208"/>
          </a:xfrm>
        </p:grpSpPr>
        <p:sp>
          <p:nvSpPr>
            <p:cNvPr id="115" name="ZoneTexte 9">
              <a:extLst>
                <a:ext uri="{FF2B5EF4-FFF2-40B4-BE49-F238E27FC236}">
                  <a16:creationId xmlns:a16="http://schemas.microsoft.com/office/drawing/2014/main" id="{020482E7-C3C9-46E0-2CC4-B28C29252592}"/>
                </a:ext>
              </a:extLst>
            </p:cNvPr>
            <p:cNvSpPr txBox="1"/>
            <p:nvPr/>
          </p:nvSpPr>
          <p:spPr>
            <a:xfrm>
              <a:off x="888638" y="4685527"/>
              <a:ext cx="4575886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16" name="Rectangle aux angles arrondis">
              <a:extLst>
                <a:ext uri="{FF2B5EF4-FFF2-40B4-BE49-F238E27FC236}">
                  <a16:creationId xmlns:a16="http://schemas.microsoft.com/office/drawing/2014/main" id="{399F14B3-9E1A-281E-B13C-B69F848ED86F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24" name="Groupe 9">
            <a:extLst>
              <a:ext uri="{FF2B5EF4-FFF2-40B4-BE49-F238E27FC236}">
                <a16:creationId xmlns:a16="http://schemas.microsoft.com/office/drawing/2014/main" id="{C9CC5514-3DCC-B9F3-30DE-A728D11CBC19}"/>
              </a:ext>
            </a:extLst>
          </p:cNvPr>
          <p:cNvGrpSpPr/>
          <p:nvPr/>
        </p:nvGrpSpPr>
        <p:grpSpPr>
          <a:xfrm>
            <a:off x="1436968" y="6301226"/>
            <a:ext cx="5535460" cy="261610"/>
            <a:chOff x="689415" y="4702517"/>
            <a:chExt cx="8277660" cy="391208"/>
          </a:xfrm>
        </p:grpSpPr>
        <p:sp>
          <p:nvSpPr>
            <p:cNvPr id="125" name="ZoneTexte 9">
              <a:extLst>
                <a:ext uri="{FF2B5EF4-FFF2-40B4-BE49-F238E27FC236}">
                  <a16:creationId xmlns:a16="http://schemas.microsoft.com/office/drawing/2014/main" id="{6F64C9F4-4866-4E63-AE9A-684CA9374675}"/>
                </a:ext>
              </a:extLst>
            </p:cNvPr>
            <p:cNvSpPr txBox="1"/>
            <p:nvPr/>
          </p:nvSpPr>
          <p:spPr>
            <a:xfrm>
              <a:off x="888637" y="4702517"/>
              <a:ext cx="8078438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 les typologies - </a:t>
              </a: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Patients / Professionnels de santé / Etablissements / etc.</a:t>
              </a:r>
            </a:p>
          </p:txBody>
        </p:sp>
        <p:sp>
          <p:nvSpPr>
            <p:cNvPr id="126" name="Rectangle aux angles arrondis">
              <a:extLst>
                <a:ext uri="{FF2B5EF4-FFF2-40B4-BE49-F238E27FC236}">
                  <a16:creationId xmlns:a16="http://schemas.microsoft.com/office/drawing/2014/main" id="{AC2A4CCD-9D30-46A4-AA23-B49ED31018AE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122" name="Text Placeholder 30">
            <a:extLst>
              <a:ext uri="{FF2B5EF4-FFF2-40B4-BE49-F238E27FC236}">
                <a16:creationId xmlns:a16="http://schemas.microsoft.com/office/drawing/2014/main" id="{B32CEF8B-E726-C7B8-D2CB-B216E6F18968}"/>
              </a:ext>
            </a:extLst>
          </p:cNvPr>
          <p:cNvSpPr txBox="1">
            <a:spLocks/>
          </p:cNvSpPr>
          <p:nvPr/>
        </p:nvSpPr>
        <p:spPr>
          <a:xfrm>
            <a:off x="4357723" y="2105298"/>
            <a:ext cx="2167066" cy="414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Modalité d’intervention en </a:t>
            </a:r>
            <a:r>
              <a:rPr lang="fr-FR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meet</a:t>
            </a:r>
            <a:r>
              <a:rPr lang="fr-F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-up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" name="Text Placeholder 30">
            <a:extLst>
              <a:ext uri="{FF2B5EF4-FFF2-40B4-BE49-F238E27FC236}">
                <a16:creationId xmlns:a16="http://schemas.microsoft.com/office/drawing/2014/main" id="{48AF27D8-2F98-A480-26E9-DC6D88999E61}"/>
              </a:ext>
            </a:extLst>
          </p:cNvPr>
          <p:cNvSpPr txBox="1">
            <a:spLocks/>
          </p:cNvSpPr>
          <p:nvPr/>
        </p:nvSpPr>
        <p:spPr>
          <a:xfrm>
            <a:off x="5571160" y="2315365"/>
            <a:ext cx="1401268" cy="36885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Présentiel/Distanciel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73797F-FF45-5473-C6C5-CD0644ED6F67}"/>
              </a:ext>
            </a:extLst>
          </p:cNvPr>
          <p:cNvSpPr/>
          <p:nvPr/>
        </p:nvSpPr>
        <p:spPr>
          <a:xfrm>
            <a:off x="7782242" y="1106675"/>
            <a:ext cx="4281309" cy="5662435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778D2D2-F0AB-48C2-35B5-6DC059AC3C8B}"/>
              </a:ext>
            </a:extLst>
          </p:cNvPr>
          <p:cNvSpPr/>
          <p:nvPr/>
        </p:nvSpPr>
        <p:spPr>
          <a:xfrm>
            <a:off x="7725989" y="1051359"/>
            <a:ext cx="4280953" cy="5662435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944B8CC8-4E83-5C0D-5C3C-F6F21BC7AD72}"/>
              </a:ext>
            </a:extLst>
          </p:cNvPr>
          <p:cNvGrpSpPr/>
          <p:nvPr/>
        </p:nvGrpSpPr>
        <p:grpSpPr>
          <a:xfrm>
            <a:off x="7835112" y="860826"/>
            <a:ext cx="1352262" cy="370989"/>
            <a:chOff x="9777159" y="1114289"/>
            <a:chExt cx="1352262" cy="40351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0B3A37A-315E-5848-CCCA-D88A1D3962B2}"/>
                </a:ext>
              </a:extLst>
            </p:cNvPr>
            <p:cNvSpPr/>
            <p:nvPr/>
          </p:nvSpPr>
          <p:spPr>
            <a:xfrm>
              <a:off x="9849387" y="1114289"/>
              <a:ext cx="1252875" cy="36231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Text Placeholder 30">
              <a:extLst>
                <a:ext uri="{FF2B5EF4-FFF2-40B4-BE49-F238E27FC236}">
                  <a16:creationId xmlns:a16="http://schemas.microsoft.com/office/drawing/2014/main" id="{4AA7C449-205E-E6BB-A404-4C99E7A19A5E}"/>
                </a:ext>
              </a:extLst>
            </p:cNvPr>
            <p:cNvSpPr txBox="1">
              <a:spLocks/>
            </p:cNvSpPr>
            <p:nvPr/>
          </p:nvSpPr>
          <p:spPr>
            <a:xfrm>
              <a:off x="9777159" y="1133628"/>
              <a:ext cx="1352262" cy="384175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Votre projet</a:t>
              </a: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CB32FF88-1FD9-FC94-CFA2-7E59709D4270}"/>
              </a:ext>
            </a:extLst>
          </p:cNvPr>
          <p:cNvGrpSpPr/>
          <p:nvPr/>
        </p:nvGrpSpPr>
        <p:grpSpPr>
          <a:xfrm>
            <a:off x="3900349" y="2137016"/>
            <a:ext cx="346872" cy="310735"/>
            <a:chOff x="3900349" y="1946897"/>
            <a:chExt cx="346872" cy="310735"/>
          </a:xfrm>
        </p:grpSpPr>
        <p:pic>
          <p:nvPicPr>
            <p:cNvPr id="128" name="Graphic 132">
              <a:extLst>
                <a:ext uri="{FF2B5EF4-FFF2-40B4-BE49-F238E27FC236}">
                  <a16:creationId xmlns:a16="http://schemas.microsoft.com/office/drawing/2014/main" id="{7F6C18E4-D7A1-8FAA-3444-766AC464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900349" y="1946897"/>
              <a:ext cx="255480" cy="255480"/>
            </a:xfrm>
            <a:prstGeom prst="rect">
              <a:avLst/>
            </a:prstGeom>
          </p:spPr>
        </p:pic>
        <p:sp>
          <p:nvSpPr>
            <p:cNvPr id="138" name="Rectangle aux angles arrondis">
              <a:extLst>
                <a:ext uri="{FF2B5EF4-FFF2-40B4-BE49-F238E27FC236}">
                  <a16:creationId xmlns:a16="http://schemas.microsoft.com/office/drawing/2014/main" id="{C1DFFB01-13B4-CA7E-CE2F-2E605520979B}"/>
                </a:ext>
              </a:extLst>
            </p:cNvPr>
            <p:cNvSpPr/>
            <p:nvPr/>
          </p:nvSpPr>
          <p:spPr>
            <a:xfrm rot="18900000">
              <a:off x="3976482" y="1986893"/>
              <a:ext cx="270739" cy="270739"/>
            </a:xfrm>
            <a:prstGeom prst="roundRect">
              <a:avLst>
                <a:gd name="adj" fmla="val 30479"/>
              </a:avLst>
            </a:prstGeom>
            <a:solidFill>
              <a:srgbClr val="4171B1">
                <a:alpha val="20000"/>
              </a:srgbClr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41" name="Groupe 9">
            <a:extLst>
              <a:ext uri="{FF2B5EF4-FFF2-40B4-BE49-F238E27FC236}">
                <a16:creationId xmlns:a16="http://schemas.microsoft.com/office/drawing/2014/main" id="{4315A00C-62A4-D37C-6C56-581F61C5C2B1}"/>
              </a:ext>
            </a:extLst>
          </p:cNvPr>
          <p:cNvGrpSpPr/>
          <p:nvPr/>
        </p:nvGrpSpPr>
        <p:grpSpPr>
          <a:xfrm>
            <a:off x="606737" y="4675056"/>
            <a:ext cx="3193225" cy="261610"/>
            <a:chOff x="689415" y="4685527"/>
            <a:chExt cx="4775108" cy="391208"/>
          </a:xfrm>
        </p:grpSpPr>
        <p:sp>
          <p:nvSpPr>
            <p:cNvPr id="142" name="ZoneTexte 9">
              <a:extLst>
                <a:ext uri="{FF2B5EF4-FFF2-40B4-BE49-F238E27FC236}">
                  <a16:creationId xmlns:a16="http://schemas.microsoft.com/office/drawing/2014/main" id="{5EEF7D65-65B2-094B-65F9-A85192F7D3E2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43" name="Rectangle aux angles arrondis">
              <a:extLst>
                <a:ext uri="{FF2B5EF4-FFF2-40B4-BE49-F238E27FC236}">
                  <a16:creationId xmlns:a16="http://schemas.microsoft.com/office/drawing/2014/main" id="{3E689071-A650-9A31-DB1F-7B7DD875F71B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44" name="Groupe 9">
            <a:extLst>
              <a:ext uri="{FF2B5EF4-FFF2-40B4-BE49-F238E27FC236}">
                <a16:creationId xmlns:a16="http://schemas.microsoft.com/office/drawing/2014/main" id="{79432D83-1AF1-261E-ED50-705621A0BB7E}"/>
              </a:ext>
            </a:extLst>
          </p:cNvPr>
          <p:cNvGrpSpPr/>
          <p:nvPr/>
        </p:nvGrpSpPr>
        <p:grpSpPr>
          <a:xfrm>
            <a:off x="606737" y="5025110"/>
            <a:ext cx="3193225" cy="261610"/>
            <a:chOff x="689415" y="4685527"/>
            <a:chExt cx="4775108" cy="391208"/>
          </a:xfrm>
        </p:grpSpPr>
        <p:sp>
          <p:nvSpPr>
            <p:cNvPr id="145" name="ZoneTexte 9">
              <a:extLst>
                <a:ext uri="{FF2B5EF4-FFF2-40B4-BE49-F238E27FC236}">
                  <a16:creationId xmlns:a16="http://schemas.microsoft.com/office/drawing/2014/main" id="{B60B4CDE-3F8A-AE32-BD8C-BBD8B49193D3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46" name="Rectangle aux angles arrondis">
              <a:extLst>
                <a:ext uri="{FF2B5EF4-FFF2-40B4-BE49-F238E27FC236}">
                  <a16:creationId xmlns:a16="http://schemas.microsoft.com/office/drawing/2014/main" id="{AC0D5099-A7FF-685E-DEF0-6A9E2AC8D275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50" name="Groupe 9">
            <a:extLst>
              <a:ext uri="{FF2B5EF4-FFF2-40B4-BE49-F238E27FC236}">
                <a16:creationId xmlns:a16="http://schemas.microsoft.com/office/drawing/2014/main" id="{4CAFD269-4FA4-FDD9-C368-1CF0973C8EB8}"/>
              </a:ext>
            </a:extLst>
          </p:cNvPr>
          <p:cNvGrpSpPr/>
          <p:nvPr/>
        </p:nvGrpSpPr>
        <p:grpSpPr>
          <a:xfrm>
            <a:off x="4203093" y="4675056"/>
            <a:ext cx="3193225" cy="261610"/>
            <a:chOff x="689415" y="4685527"/>
            <a:chExt cx="4775108" cy="391208"/>
          </a:xfrm>
        </p:grpSpPr>
        <p:sp>
          <p:nvSpPr>
            <p:cNvPr id="151" name="ZoneTexte 9">
              <a:extLst>
                <a:ext uri="{FF2B5EF4-FFF2-40B4-BE49-F238E27FC236}">
                  <a16:creationId xmlns:a16="http://schemas.microsoft.com/office/drawing/2014/main" id="{E91D83BF-8E88-3A0A-A416-8916CBFC1FBB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52" name="Rectangle aux angles arrondis">
              <a:extLst>
                <a:ext uri="{FF2B5EF4-FFF2-40B4-BE49-F238E27FC236}">
                  <a16:creationId xmlns:a16="http://schemas.microsoft.com/office/drawing/2014/main" id="{9549E8E7-3A83-0579-65B2-A432DDAD130C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53" name="Groupe 9">
            <a:extLst>
              <a:ext uri="{FF2B5EF4-FFF2-40B4-BE49-F238E27FC236}">
                <a16:creationId xmlns:a16="http://schemas.microsoft.com/office/drawing/2014/main" id="{2823A504-FAF0-BF12-6A92-3D5068FC314F}"/>
              </a:ext>
            </a:extLst>
          </p:cNvPr>
          <p:cNvGrpSpPr/>
          <p:nvPr/>
        </p:nvGrpSpPr>
        <p:grpSpPr>
          <a:xfrm>
            <a:off x="4203093" y="5006060"/>
            <a:ext cx="3193225" cy="261610"/>
            <a:chOff x="689415" y="4685527"/>
            <a:chExt cx="4775109" cy="391208"/>
          </a:xfrm>
        </p:grpSpPr>
        <p:sp>
          <p:nvSpPr>
            <p:cNvPr id="154" name="ZoneTexte 9">
              <a:extLst>
                <a:ext uri="{FF2B5EF4-FFF2-40B4-BE49-F238E27FC236}">
                  <a16:creationId xmlns:a16="http://schemas.microsoft.com/office/drawing/2014/main" id="{248DB077-3C94-5FDA-5A09-47860F3432EC}"/>
                </a:ext>
              </a:extLst>
            </p:cNvPr>
            <p:cNvSpPr txBox="1"/>
            <p:nvPr/>
          </p:nvSpPr>
          <p:spPr>
            <a:xfrm>
              <a:off x="888638" y="4685527"/>
              <a:ext cx="4575886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55" name="Rectangle aux angles arrondis">
              <a:extLst>
                <a:ext uri="{FF2B5EF4-FFF2-40B4-BE49-F238E27FC236}">
                  <a16:creationId xmlns:a16="http://schemas.microsoft.com/office/drawing/2014/main" id="{E2322F7F-3C7F-8D2F-842F-9BF27CD98703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56" name="Groupe 9">
            <a:extLst>
              <a:ext uri="{FF2B5EF4-FFF2-40B4-BE49-F238E27FC236}">
                <a16:creationId xmlns:a16="http://schemas.microsoft.com/office/drawing/2014/main" id="{182D2279-491E-D928-1FB5-603934BE7F16}"/>
              </a:ext>
            </a:extLst>
          </p:cNvPr>
          <p:cNvGrpSpPr/>
          <p:nvPr/>
        </p:nvGrpSpPr>
        <p:grpSpPr>
          <a:xfrm>
            <a:off x="609170" y="5377821"/>
            <a:ext cx="3193225" cy="261610"/>
            <a:chOff x="689415" y="4685527"/>
            <a:chExt cx="4775108" cy="391208"/>
          </a:xfrm>
        </p:grpSpPr>
        <p:sp>
          <p:nvSpPr>
            <p:cNvPr id="157" name="ZoneTexte 9">
              <a:extLst>
                <a:ext uri="{FF2B5EF4-FFF2-40B4-BE49-F238E27FC236}">
                  <a16:creationId xmlns:a16="http://schemas.microsoft.com/office/drawing/2014/main" id="{88BE08B3-7643-4197-4D39-33349482DC6B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58" name="Rectangle aux angles arrondis">
              <a:extLst>
                <a:ext uri="{FF2B5EF4-FFF2-40B4-BE49-F238E27FC236}">
                  <a16:creationId xmlns:a16="http://schemas.microsoft.com/office/drawing/2014/main" id="{4D2543AE-84A1-D1AE-231F-A21B0EA2D69E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59" name="Groupe 9">
            <a:extLst>
              <a:ext uri="{FF2B5EF4-FFF2-40B4-BE49-F238E27FC236}">
                <a16:creationId xmlns:a16="http://schemas.microsoft.com/office/drawing/2014/main" id="{1FD58F2D-8DF8-5195-6175-08914960BA48}"/>
              </a:ext>
            </a:extLst>
          </p:cNvPr>
          <p:cNvGrpSpPr/>
          <p:nvPr/>
        </p:nvGrpSpPr>
        <p:grpSpPr>
          <a:xfrm>
            <a:off x="4203093" y="5377821"/>
            <a:ext cx="3193225" cy="261610"/>
            <a:chOff x="689415" y="4685527"/>
            <a:chExt cx="4775108" cy="391208"/>
          </a:xfrm>
        </p:grpSpPr>
        <p:sp>
          <p:nvSpPr>
            <p:cNvPr id="160" name="ZoneTexte 9">
              <a:extLst>
                <a:ext uri="{FF2B5EF4-FFF2-40B4-BE49-F238E27FC236}">
                  <a16:creationId xmlns:a16="http://schemas.microsoft.com/office/drawing/2014/main" id="{9C98A09D-5AC7-8E14-D524-B47E8F6EFD91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61" name="Rectangle aux angles arrondis">
              <a:extLst>
                <a:ext uri="{FF2B5EF4-FFF2-40B4-BE49-F238E27FC236}">
                  <a16:creationId xmlns:a16="http://schemas.microsoft.com/office/drawing/2014/main" id="{A5FBCAB0-F26F-DA4F-324F-2BF49F0A0A38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771172C7-303B-922D-26C4-8461DE24B054}"/>
              </a:ext>
            </a:extLst>
          </p:cNvPr>
          <p:cNvSpPr txBox="1"/>
          <p:nvPr/>
        </p:nvSpPr>
        <p:spPr>
          <a:xfrm>
            <a:off x="7846140" y="3495804"/>
            <a:ext cx="4032000" cy="538609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fr-FR"/>
            </a:defPPr>
            <a:lvl1pPr marR="0" lvl="0" indent="0" algn="just" defTabSz="412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 kumimoji="0" sz="1100" b="0" i="1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EYInterstate Regular" panose="02000503020000020004" pitchFamily="2" charset="0"/>
                <a:cs typeface="Arial" panose="020B0604020202020204" pitchFamily="34" charset="0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rPr lang="fr-FR" b="1" i="0" dirty="0"/>
              <a:t>Vos partenariats stratégiques privés : </a:t>
            </a:r>
            <a:r>
              <a:rPr lang="fr-FR" dirty="0"/>
              <a:t>…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… citez les éditeurs, entreprises tech, industriels,…</a:t>
            </a:r>
          </a:p>
        </p:txBody>
      </p:sp>
      <p:grpSp>
        <p:nvGrpSpPr>
          <p:cNvPr id="76" name="Group 64">
            <a:extLst>
              <a:ext uri="{FF2B5EF4-FFF2-40B4-BE49-F238E27FC236}">
                <a16:creationId xmlns:a16="http://schemas.microsoft.com/office/drawing/2014/main" id="{32FC813B-EC7D-7E9B-089E-31B461BF727A}"/>
              </a:ext>
            </a:extLst>
          </p:cNvPr>
          <p:cNvGrpSpPr/>
          <p:nvPr/>
        </p:nvGrpSpPr>
        <p:grpSpPr>
          <a:xfrm rot="2599430">
            <a:off x="7981341" y="5473710"/>
            <a:ext cx="209874" cy="211356"/>
            <a:chOff x="7615826" y="1981058"/>
            <a:chExt cx="350820" cy="353297"/>
          </a:xfrm>
        </p:grpSpPr>
        <p:sp>
          <p:nvSpPr>
            <p:cNvPr id="78" name="Rectangle aux angles arrondis">
              <a:extLst>
                <a:ext uri="{FF2B5EF4-FFF2-40B4-BE49-F238E27FC236}">
                  <a16:creationId xmlns:a16="http://schemas.microsoft.com/office/drawing/2014/main" id="{810E12F3-AC63-77C7-29FF-7E0E6C79A298}"/>
                </a:ext>
              </a:extLst>
            </p:cNvPr>
            <p:cNvSpPr/>
            <p:nvPr/>
          </p:nvSpPr>
          <p:spPr>
            <a:xfrm>
              <a:off x="7615826" y="1981058"/>
              <a:ext cx="350820" cy="353297"/>
            </a:xfrm>
            <a:prstGeom prst="roundRect">
              <a:avLst>
                <a:gd name="adj" fmla="val 30479"/>
              </a:avLst>
            </a:prstGeom>
            <a:noFill/>
            <a:ln w="12700">
              <a:solidFill>
                <a:srgbClr val="D2005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79" name="Rectangle aux angles arrondis">
              <a:extLst>
                <a:ext uri="{FF2B5EF4-FFF2-40B4-BE49-F238E27FC236}">
                  <a16:creationId xmlns:a16="http://schemas.microsoft.com/office/drawing/2014/main" id="{477378E5-7C1E-E9CB-1223-E7D1D214219E}"/>
                </a:ext>
              </a:extLst>
            </p:cNvPr>
            <p:cNvSpPr/>
            <p:nvPr/>
          </p:nvSpPr>
          <p:spPr>
            <a:xfrm rot="2862432">
              <a:off x="7646081" y="2011526"/>
              <a:ext cx="290311" cy="292361"/>
            </a:xfrm>
            <a:prstGeom prst="roundRect">
              <a:avLst>
                <a:gd name="adj" fmla="val 30479"/>
              </a:avLst>
            </a:prstGeom>
            <a:noFill/>
            <a:ln w="12700">
              <a:solidFill>
                <a:srgbClr val="D2005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77" name="Text Placeholder 30">
            <a:extLst>
              <a:ext uri="{FF2B5EF4-FFF2-40B4-BE49-F238E27FC236}">
                <a16:creationId xmlns:a16="http://schemas.microsoft.com/office/drawing/2014/main" id="{564AFF7C-FA86-C3ED-0E13-828933B38C1E}"/>
              </a:ext>
            </a:extLst>
          </p:cNvPr>
          <p:cNvSpPr txBox="1">
            <a:spLocks/>
          </p:cNvSpPr>
          <p:nvPr/>
        </p:nvSpPr>
        <p:spPr>
          <a:xfrm>
            <a:off x="8247924" y="5436735"/>
            <a:ext cx="3484187" cy="2853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lang="fr-FR" sz="1200" b="1" i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fr-F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rix</a:t>
            </a:r>
            <a:r>
              <a:rPr lang="fr-FR" sz="1200" b="1" i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</a:t>
            </a:r>
            <a:r>
              <a:rPr kumimoji="0" lang="fr-F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écompenses</a:t>
            </a:r>
            <a:r>
              <a:rPr lang="fr-FR" sz="1200" b="1" i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</a:t>
            </a:r>
            <a:r>
              <a:rPr kumimoji="0" lang="fr-F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ppels</a:t>
            </a:r>
            <a:r>
              <a:rPr kumimoji="0" lang="fr-FR" sz="1200" b="1" i="1" u="none" strike="noStrike" kern="0" cap="none" spc="0" normalizeH="0" baseline="0" noProof="0" dirty="0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à projets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D20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5" name="Text Placeholder 30">
            <a:extLst>
              <a:ext uri="{FF2B5EF4-FFF2-40B4-BE49-F238E27FC236}">
                <a16:creationId xmlns:a16="http://schemas.microsoft.com/office/drawing/2014/main" id="{F49F8EBB-B9F5-B3A9-0483-19D19F535616}"/>
              </a:ext>
            </a:extLst>
          </p:cNvPr>
          <p:cNvSpPr txBox="1">
            <a:spLocks/>
          </p:cNvSpPr>
          <p:nvPr/>
        </p:nvSpPr>
        <p:spPr>
          <a:xfrm>
            <a:off x="7984178" y="5727061"/>
            <a:ext cx="3657399" cy="5028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85750" marR="0" lvl="0" indent="-285750" algn="just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05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Prix / Récompenses / Appels à projets remportés</a:t>
            </a:r>
          </a:p>
          <a:p>
            <a:pPr marL="285750" marR="0" lvl="0" indent="-285750" algn="just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05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Prix / Récompenses / Appels à projets remportés</a:t>
            </a:r>
          </a:p>
          <a:p>
            <a:pPr marL="285750" indent="-285750" algn="just">
              <a:buClr>
                <a:srgbClr val="D2005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Prix / Récompenses / Appels à projets remportés</a:t>
            </a:r>
          </a:p>
          <a:p>
            <a:pPr marL="285750" marR="0" lvl="0" indent="-285750" algn="just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05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A166B60-A90A-1656-B264-A3A3B20CE272}"/>
              </a:ext>
            </a:extLst>
          </p:cNvPr>
          <p:cNvSpPr txBox="1"/>
          <p:nvPr/>
        </p:nvSpPr>
        <p:spPr>
          <a:xfrm>
            <a:off x="7846140" y="2641378"/>
            <a:ext cx="4032000" cy="538609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fr-FR"/>
            </a:defPPr>
            <a:lvl1pPr marR="0" lvl="0" indent="0" algn="just" defTabSz="412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 kumimoji="0" sz="1100" b="0" i="1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EYInterstate Regular" panose="02000503020000020004" pitchFamily="2" charset="0"/>
                <a:cs typeface="Arial" panose="020B0604020202020204" pitchFamily="34" charset="0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rPr lang="fr-FR" b="1" i="0" dirty="0"/>
              <a:t>Vos partenariats stratégiques publics :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… citez les hôpitaux, universités, entreprises tech,…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6547C6F-5633-290C-429A-691876D3E17A}"/>
              </a:ext>
            </a:extLst>
          </p:cNvPr>
          <p:cNvSpPr txBox="1"/>
          <p:nvPr/>
        </p:nvSpPr>
        <p:spPr>
          <a:xfrm>
            <a:off x="7846140" y="4384666"/>
            <a:ext cx="4032000" cy="538609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fr-FR"/>
            </a:defPPr>
            <a:lvl1pPr marR="0" lvl="0" indent="0" algn="just" defTabSz="412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 kumimoji="0" sz="1100" b="0" i="1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EYInterstate Regular" panose="02000503020000020004" pitchFamily="2" charset="0"/>
                <a:cs typeface="Arial" panose="020B0604020202020204" pitchFamily="34" charset="0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rPr lang="fr-FR" b="1" i="0" dirty="0"/>
              <a:t>Les structures qui vous accompagnent :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… citez les i</a:t>
            </a:r>
            <a:r>
              <a:rPr lang="fr-FR" dirty="0">
                <a:highlight>
                  <a:srgbClr val="FFFF00"/>
                </a:highlight>
              </a:rPr>
              <a:t>ncubateurs, accélérateurs,… </a:t>
            </a:r>
          </a:p>
        </p:txBody>
      </p:sp>
      <p:sp>
        <p:nvSpPr>
          <p:cNvPr id="134" name="Text Placeholder 30">
            <a:extLst>
              <a:ext uri="{FF2B5EF4-FFF2-40B4-BE49-F238E27FC236}">
                <a16:creationId xmlns:a16="http://schemas.microsoft.com/office/drawing/2014/main" id="{FE9AD6F2-FEDB-A488-E295-0ECD0C92D946}"/>
              </a:ext>
            </a:extLst>
          </p:cNvPr>
          <p:cNvSpPr txBox="1">
            <a:spLocks/>
          </p:cNvSpPr>
          <p:nvPr/>
        </p:nvSpPr>
        <p:spPr>
          <a:xfrm>
            <a:off x="7820976" y="1180058"/>
            <a:ext cx="4140000" cy="1345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Décrivez votre projet en quelques lignes</a:t>
            </a:r>
          </a:p>
        </p:txBody>
      </p:sp>
    </p:spTree>
    <p:extLst>
      <p:ext uri="{BB962C8B-B14F-4D97-AF65-F5344CB8AC3E}">
        <p14:creationId xmlns:p14="http://schemas.microsoft.com/office/powerpoint/2010/main" val="419231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361D1F02-BB55-4983-A561-8C3B54371F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6" progId="TCLayout.ActiveDocument.1">
                  <p:embed/>
                </p:oleObj>
              </mc:Choice>
              <mc:Fallback>
                <p:oleObj name="Diapositive think-cell" r:id="rId3" imgW="395" imgH="396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361D1F02-BB55-4983-A561-8C3B54371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6405C-DFA9-4989-A5AA-864B2B2E5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fr-FR" dirty="0"/>
              <a:t>Template de réponse à l’AAC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E3E8449-28A2-1CD3-D16D-4B29362AFBCB}"/>
              </a:ext>
            </a:extLst>
          </p:cNvPr>
          <p:cNvGrpSpPr/>
          <p:nvPr/>
        </p:nvGrpSpPr>
        <p:grpSpPr>
          <a:xfrm>
            <a:off x="108422" y="2384967"/>
            <a:ext cx="3924000" cy="4122748"/>
            <a:chOff x="189899" y="1417483"/>
            <a:chExt cx="5254154" cy="38401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EA1B6B-CE36-BB5A-B43E-20DE8BC66F59}"/>
                </a:ext>
              </a:extLst>
            </p:cNvPr>
            <p:cNvSpPr/>
            <p:nvPr/>
          </p:nvSpPr>
          <p:spPr>
            <a:xfrm>
              <a:off x="257133" y="1472799"/>
              <a:ext cx="518692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32F1F-2AC2-4ACD-8A4C-4F6AA81F70E7}"/>
                </a:ext>
              </a:extLst>
            </p:cNvPr>
            <p:cNvSpPr/>
            <p:nvPr/>
          </p:nvSpPr>
          <p:spPr>
            <a:xfrm>
              <a:off x="189899" y="1417483"/>
              <a:ext cx="518786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6D632931-DB55-C694-4F4B-6DBBE5C86EB0}"/>
              </a:ext>
            </a:extLst>
          </p:cNvPr>
          <p:cNvSpPr txBox="1">
            <a:spLocks/>
          </p:cNvSpPr>
          <p:nvPr/>
        </p:nvSpPr>
        <p:spPr>
          <a:xfrm>
            <a:off x="461201" y="2260294"/>
            <a:ext cx="3218443" cy="324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Vos projets applicables au domaine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D20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7" name="Groupe 175">
            <a:extLst>
              <a:ext uri="{FF2B5EF4-FFF2-40B4-BE49-F238E27FC236}">
                <a16:creationId xmlns:a16="http://schemas.microsoft.com/office/drawing/2014/main" id="{640596C6-2E38-B031-D175-5CF5C5FD3775}"/>
              </a:ext>
            </a:extLst>
          </p:cNvPr>
          <p:cNvGrpSpPr/>
          <p:nvPr/>
        </p:nvGrpSpPr>
        <p:grpSpPr>
          <a:xfrm>
            <a:off x="258792" y="2618200"/>
            <a:ext cx="3623259" cy="1206870"/>
            <a:chOff x="1134221" y="1829059"/>
            <a:chExt cx="3623259" cy="1206870"/>
          </a:xfrm>
        </p:grpSpPr>
        <p:grpSp>
          <p:nvGrpSpPr>
            <p:cNvPr id="58" name="Group 119">
              <a:extLst>
                <a:ext uri="{FF2B5EF4-FFF2-40B4-BE49-F238E27FC236}">
                  <a16:creationId xmlns:a16="http://schemas.microsoft.com/office/drawing/2014/main" id="{B77EF5AA-3E6B-F527-2F8C-5FC739D01D80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85" name="Group 165">
                <a:extLst>
                  <a:ext uri="{FF2B5EF4-FFF2-40B4-BE49-F238E27FC236}">
                    <a16:creationId xmlns:a16="http://schemas.microsoft.com/office/drawing/2014/main" id="{744FBA27-1FAE-0058-E0EE-2FEBF2A730DA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96" name="Rectangle aux angles arrondis">
                  <a:extLst>
                    <a:ext uri="{FF2B5EF4-FFF2-40B4-BE49-F238E27FC236}">
                      <a16:creationId xmlns:a16="http://schemas.microsoft.com/office/drawing/2014/main" id="{F0F6BBA5-CADA-A9B8-471E-2A194AE79130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97" name="Rectangle aux angles arrondis">
                  <a:extLst>
                    <a:ext uri="{FF2B5EF4-FFF2-40B4-BE49-F238E27FC236}">
                      <a16:creationId xmlns:a16="http://schemas.microsoft.com/office/drawing/2014/main" id="{0B6EE95F-BED6-4A10-02EC-8F8B656D4478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95" name="Text Placeholder 30">
                <a:extLst>
                  <a:ext uri="{FF2B5EF4-FFF2-40B4-BE49-F238E27FC236}">
                    <a16:creationId xmlns:a16="http://schemas.microsoft.com/office/drawing/2014/main" id="{82E9C1BA-4DD8-0C11-3E59-D981624608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1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59" name="Text Placeholder 30">
              <a:extLst>
                <a:ext uri="{FF2B5EF4-FFF2-40B4-BE49-F238E27FC236}">
                  <a16:creationId xmlns:a16="http://schemas.microsoft.com/office/drawing/2014/main" id="{050B2632-2B22-B8E2-B665-A43B6F5F8437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id="{42F71428-1DF8-203A-89A4-0132C65CA6C2}"/>
              </a:ext>
            </a:extLst>
          </p:cNvPr>
          <p:cNvSpPr txBox="1"/>
          <p:nvPr/>
        </p:nvSpPr>
        <p:spPr>
          <a:xfrm>
            <a:off x="108421" y="1067180"/>
            <a:ext cx="3816000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D20050"/>
                </a:solidFill>
                <a:effectLst/>
              </a:rPr>
              <a:t>Création de cohortes virtuelles à partir d’Entrepôts de Données de Santé</a:t>
            </a:r>
          </a:p>
          <a:p>
            <a:pPr algn="ctr" rtl="0" fontAlgn="ctr">
              <a:spcBef>
                <a:spcPts val="300"/>
              </a:spcBef>
              <a:spcAft>
                <a:spcPts val="0"/>
              </a:spcAft>
            </a:pPr>
            <a:r>
              <a:rPr lang="fr-FR" sz="1200" i="1" dirty="0">
                <a:effectLst/>
              </a:rPr>
              <a:t>(analyse selon les critères d'éligibilité - hypertension, obésité, dyslipidémie, diabète, insuffisance cardiaque, etc.)</a:t>
            </a:r>
          </a:p>
        </p:txBody>
      </p: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930CB5BB-25E1-58ED-59B4-AA67B23DFAC7}"/>
              </a:ext>
            </a:extLst>
          </p:cNvPr>
          <p:cNvGrpSpPr/>
          <p:nvPr/>
        </p:nvGrpSpPr>
        <p:grpSpPr>
          <a:xfrm>
            <a:off x="4140826" y="2384967"/>
            <a:ext cx="3924000" cy="4122748"/>
            <a:chOff x="189899" y="1417483"/>
            <a:chExt cx="5254154" cy="3840173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3789BCA-5733-97AC-2631-2373C3BA0788}"/>
                </a:ext>
              </a:extLst>
            </p:cNvPr>
            <p:cNvSpPr/>
            <p:nvPr/>
          </p:nvSpPr>
          <p:spPr>
            <a:xfrm>
              <a:off x="257133" y="1472799"/>
              <a:ext cx="518692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213B52A-72C3-49E0-B4D8-78867B2CE2E2}"/>
                </a:ext>
              </a:extLst>
            </p:cNvPr>
            <p:cNvSpPr/>
            <p:nvPr/>
          </p:nvSpPr>
          <p:spPr>
            <a:xfrm>
              <a:off x="189899" y="1417483"/>
              <a:ext cx="518786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475152A4-713C-8961-552D-13294F93FC6B}"/>
              </a:ext>
            </a:extLst>
          </p:cNvPr>
          <p:cNvGrpSpPr/>
          <p:nvPr/>
        </p:nvGrpSpPr>
        <p:grpSpPr>
          <a:xfrm>
            <a:off x="8173230" y="2384967"/>
            <a:ext cx="3924000" cy="4122748"/>
            <a:chOff x="189899" y="1417483"/>
            <a:chExt cx="5254154" cy="384017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2EA7BB0-E2ED-3708-760D-E75C9247CC47}"/>
                </a:ext>
              </a:extLst>
            </p:cNvPr>
            <p:cNvSpPr/>
            <p:nvPr/>
          </p:nvSpPr>
          <p:spPr>
            <a:xfrm>
              <a:off x="257133" y="1472799"/>
              <a:ext cx="518692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1E14708-4907-2296-3AD7-4B912CC3EE5D}"/>
                </a:ext>
              </a:extLst>
            </p:cNvPr>
            <p:cNvSpPr/>
            <p:nvPr/>
          </p:nvSpPr>
          <p:spPr>
            <a:xfrm>
              <a:off x="189899" y="1417483"/>
              <a:ext cx="518786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2" name="Text Placeholder 30">
            <a:extLst>
              <a:ext uri="{FF2B5EF4-FFF2-40B4-BE49-F238E27FC236}">
                <a16:creationId xmlns:a16="http://schemas.microsoft.com/office/drawing/2014/main" id="{3B081BF2-8504-49D8-3754-28FF38CC98C2}"/>
              </a:ext>
            </a:extLst>
          </p:cNvPr>
          <p:cNvSpPr txBox="1">
            <a:spLocks/>
          </p:cNvSpPr>
          <p:nvPr/>
        </p:nvSpPr>
        <p:spPr>
          <a:xfrm>
            <a:off x="4493605" y="2243299"/>
            <a:ext cx="3218443" cy="324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Vos projets applicables au domaine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D20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3" name="Text Placeholder 30">
            <a:extLst>
              <a:ext uri="{FF2B5EF4-FFF2-40B4-BE49-F238E27FC236}">
                <a16:creationId xmlns:a16="http://schemas.microsoft.com/office/drawing/2014/main" id="{3856B0BC-174B-98CC-11F6-32A215C9A37F}"/>
              </a:ext>
            </a:extLst>
          </p:cNvPr>
          <p:cNvSpPr txBox="1">
            <a:spLocks/>
          </p:cNvSpPr>
          <p:nvPr/>
        </p:nvSpPr>
        <p:spPr>
          <a:xfrm>
            <a:off x="8526009" y="2237146"/>
            <a:ext cx="3218443" cy="324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Vos projets applicables au domaine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D20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64" name="Groupe 175">
            <a:extLst>
              <a:ext uri="{FF2B5EF4-FFF2-40B4-BE49-F238E27FC236}">
                <a16:creationId xmlns:a16="http://schemas.microsoft.com/office/drawing/2014/main" id="{EFAF124E-F32F-66D2-BB9A-D03D44AD2C54}"/>
              </a:ext>
            </a:extLst>
          </p:cNvPr>
          <p:cNvGrpSpPr/>
          <p:nvPr/>
        </p:nvGrpSpPr>
        <p:grpSpPr>
          <a:xfrm>
            <a:off x="258792" y="3922099"/>
            <a:ext cx="3623259" cy="1206870"/>
            <a:chOff x="1134221" y="1829059"/>
            <a:chExt cx="3623259" cy="1206870"/>
          </a:xfrm>
        </p:grpSpPr>
        <p:grpSp>
          <p:nvGrpSpPr>
            <p:cNvPr id="165" name="Group 119">
              <a:extLst>
                <a:ext uri="{FF2B5EF4-FFF2-40B4-BE49-F238E27FC236}">
                  <a16:creationId xmlns:a16="http://schemas.microsoft.com/office/drawing/2014/main" id="{6A341734-97E9-5C39-7215-00E2FA9D959B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67" name="Group 165">
                <a:extLst>
                  <a:ext uri="{FF2B5EF4-FFF2-40B4-BE49-F238E27FC236}">
                    <a16:creationId xmlns:a16="http://schemas.microsoft.com/office/drawing/2014/main" id="{8EBC9B4C-2CDF-2977-D612-663C879AC90D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69" name="Rectangle aux angles arrondis">
                  <a:extLst>
                    <a:ext uri="{FF2B5EF4-FFF2-40B4-BE49-F238E27FC236}">
                      <a16:creationId xmlns:a16="http://schemas.microsoft.com/office/drawing/2014/main" id="{CE6F0A14-38BF-E762-CDB4-70E42B52EF0E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70" name="Rectangle aux angles arrondis">
                  <a:extLst>
                    <a:ext uri="{FF2B5EF4-FFF2-40B4-BE49-F238E27FC236}">
                      <a16:creationId xmlns:a16="http://schemas.microsoft.com/office/drawing/2014/main" id="{32F379E1-A3D1-602E-90CE-2FE6E242FAA0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68" name="Text Placeholder 30">
                <a:extLst>
                  <a:ext uri="{FF2B5EF4-FFF2-40B4-BE49-F238E27FC236}">
                    <a16:creationId xmlns:a16="http://schemas.microsoft.com/office/drawing/2014/main" id="{0305B82E-9C3F-1B9D-BBE4-1B1D49ED5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66" name="Text Placeholder 30">
              <a:extLst>
                <a:ext uri="{FF2B5EF4-FFF2-40B4-BE49-F238E27FC236}">
                  <a16:creationId xmlns:a16="http://schemas.microsoft.com/office/drawing/2014/main" id="{6C097E80-BDE9-1BDD-DFFC-6910F60057E1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71" name="Groupe 175">
            <a:extLst>
              <a:ext uri="{FF2B5EF4-FFF2-40B4-BE49-F238E27FC236}">
                <a16:creationId xmlns:a16="http://schemas.microsoft.com/office/drawing/2014/main" id="{581B8A4E-C3A4-1836-D6D5-9067E3930E42}"/>
              </a:ext>
            </a:extLst>
          </p:cNvPr>
          <p:cNvGrpSpPr/>
          <p:nvPr/>
        </p:nvGrpSpPr>
        <p:grpSpPr>
          <a:xfrm>
            <a:off x="258792" y="5241494"/>
            <a:ext cx="3623259" cy="1206870"/>
            <a:chOff x="1134221" y="1829059"/>
            <a:chExt cx="3623259" cy="1206870"/>
          </a:xfrm>
        </p:grpSpPr>
        <p:grpSp>
          <p:nvGrpSpPr>
            <p:cNvPr id="172" name="Group 119">
              <a:extLst>
                <a:ext uri="{FF2B5EF4-FFF2-40B4-BE49-F238E27FC236}">
                  <a16:creationId xmlns:a16="http://schemas.microsoft.com/office/drawing/2014/main" id="{E19A656B-DCCB-8BA0-33CA-8DC06713DA91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74" name="Group 165">
                <a:extLst>
                  <a:ext uri="{FF2B5EF4-FFF2-40B4-BE49-F238E27FC236}">
                    <a16:creationId xmlns:a16="http://schemas.microsoft.com/office/drawing/2014/main" id="{93EBE3E9-CD77-0EBA-9E2B-3EAE929DD5E4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76" name="Rectangle aux angles arrondis">
                  <a:extLst>
                    <a:ext uri="{FF2B5EF4-FFF2-40B4-BE49-F238E27FC236}">
                      <a16:creationId xmlns:a16="http://schemas.microsoft.com/office/drawing/2014/main" id="{EC0A417D-9C1E-C772-4231-EA8F5FBDE3E3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77" name="Rectangle aux angles arrondis">
                  <a:extLst>
                    <a:ext uri="{FF2B5EF4-FFF2-40B4-BE49-F238E27FC236}">
                      <a16:creationId xmlns:a16="http://schemas.microsoft.com/office/drawing/2014/main" id="{DD0110D5-1D93-F45E-834D-357B6CE52283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75" name="Text Placeholder 30">
                <a:extLst>
                  <a:ext uri="{FF2B5EF4-FFF2-40B4-BE49-F238E27FC236}">
                    <a16:creationId xmlns:a16="http://schemas.microsoft.com/office/drawing/2014/main" id="{81CA2874-ED2F-B0EC-112E-AD7583E016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3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73" name="Text Placeholder 30">
              <a:extLst>
                <a:ext uri="{FF2B5EF4-FFF2-40B4-BE49-F238E27FC236}">
                  <a16:creationId xmlns:a16="http://schemas.microsoft.com/office/drawing/2014/main" id="{F9241896-6D30-4D11-CDE1-EA99556A9910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78" name="Groupe 175">
            <a:extLst>
              <a:ext uri="{FF2B5EF4-FFF2-40B4-BE49-F238E27FC236}">
                <a16:creationId xmlns:a16="http://schemas.microsoft.com/office/drawing/2014/main" id="{2A8F3064-55C7-C130-04D3-32FB7F800AD9}"/>
              </a:ext>
            </a:extLst>
          </p:cNvPr>
          <p:cNvGrpSpPr/>
          <p:nvPr/>
        </p:nvGrpSpPr>
        <p:grpSpPr>
          <a:xfrm>
            <a:off x="4284370" y="2618200"/>
            <a:ext cx="3623259" cy="1206870"/>
            <a:chOff x="1134221" y="1829059"/>
            <a:chExt cx="3623259" cy="1206870"/>
          </a:xfrm>
        </p:grpSpPr>
        <p:grpSp>
          <p:nvGrpSpPr>
            <p:cNvPr id="179" name="Group 119">
              <a:extLst>
                <a:ext uri="{FF2B5EF4-FFF2-40B4-BE49-F238E27FC236}">
                  <a16:creationId xmlns:a16="http://schemas.microsoft.com/office/drawing/2014/main" id="{21596E3C-B13D-447C-12A4-5692FDBE3B95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81" name="Group 165">
                <a:extLst>
                  <a:ext uri="{FF2B5EF4-FFF2-40B4-BE49-F238E27FC236}">
                    <a16:creationId xmlns:a16="http://schemas.microsoft.com/office/drawing/2014/main" id="{FAA8332D-0B76-AF55-AD32-5511D655D398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83" name="Rectangle aux angles arrondis">
                  <a:extLst>
                    <a:ext uri="{FF2B5EF4-FFF2-40B4-BE49-F238E27FC236}">
                      <a16:creationId xmlns:a16="http://schemas.microsoft.com/office/drawing/2014/main" id="{95EE399E-C609-0EBB-8BDC-2FE359C3256B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84" name="Rectangle aux angles arrondis">
                  <a:extLst>
                    <a:ext uri="{FF2B5EF4-FFF2-40B4-BE49-F238E27FC236}">
                      <a16:creationId xmlns:a16="http://schemas.microsoft.com/office/drawing/2014/main" id="{C18FD4C0-4011-43AB-AC84-74A051FD38FA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82" name="Text Placeholder 30">
                <a:extLst>
                  <a:ext uri="{FF2B5EF4-FFF2-40B4-BE49-F238E27FC236}">
                    <a16:creationId xmlns:a16="http://schemas.microsoft.com/office/drawing/2014/main" id="{3925FA82-197A-B9CB-85CF-4A5BA8D067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1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80" name="Text Placeholder 30">
              <a:extLst>
                <a:ext uri="{FF2B5EF4-FFF2-40B4-BE49-F238E27FC236}">
                  <a16:creationId xmlns:a16="http://schemas.microsoft.com/office/drawing/2014/main" id="{0C9AC3EB-B3F1-C520-0EFF-4EA63D6C474B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85" name="Groupe 175">
            <a:extLst>
              <a:ext uri="{FF2B5EF4-FFF2-40B4-BE49-F238E27FC236}">
                <a16:creationId xmlns:a16="http://schemas.microsoft.com/office/drawing/2014/main" id="{03B8B2E3-F4B3-AEBF-6F93-9307A2B3392C}"/>
              </a:ext>
            </a:extLst>
          </p:cNvPr>
          <p:cNvGrpSpPr/>
          <p:nvPr/>
        </p:nvGrpSpPr>
        <p:grpSpPr>
          <a:xfrm>
            <a:off x="4284370" y="3922099"/>
            <a:ext cx="3623259" cy="1206870"/>
            <a:chOff x="1134221" y="1829059"/>
            <a:chExt cx="3623259" cy="1206870"/>
          </a:xfrm>
        </p:grpSpPr>
        <p:grpSp>
          <p:nvGrpSpPr>
            <p:cNvPr id="186" name="Group 119">
              <a:extLst>
                <a:ext uri="{FF2B5EF4-FFF2-40B4-BE49-F238E27FC236}">
                  <a16:creationId xmlns:a16="http://schemas.microsoft.com/office/drawing/2014/main" id="{AD6B36C4-2857-792A-3102-A15ACA3D8E3B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88" name="Group 165">
                <a:extLst>
                  <a:ext uri="{FF2B5EF4-FFF2-40B4-BE49-F238E27FC236}">
                    <a16:creationId xmlns:a16="http://schemas.microsoft.com/office/drawing/2014/main" id="{D0F24DFC-7748-5108-8B7B-ABDAA3667D35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90" name="Rectangle aux angles arrondis">
                  <a:extLst>
                    <a:ext uri="{FF2B5EF4-FFF2-40B4-BE49-F238E27FC236}">
                      <a16:creationId xmlns:a16="http://schemas.microsoft.com/office/drawing/2014/main" id="{A0088B52-28F9-D3C5-672D-7BB9340CCB38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91" name="Rectangle aux angles arrondis">
                  <a:extLst>
                    <a:ext uri="{FF2B5EF4-FFF2-40B4-BE49-F238E27FC236}">
                      <a16:creationId xmlns:a16="http://schemas.microsoft.com/office/drawing/2014/main" id="{9BE721EC-6A4C-2CB9-FFC0-25AFB9D68201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89" name="Text Placeholder 30">
                <a:extLst>
                  <a:ext uri="{FF2B5EF4-FFF2-40B4-BE49-F238E27FC236}">
                    <a16:creationId xmlns:a16="http://schemas.microsoft.com/office/drawing/2014/main" id="{A503684B-8DD8-8EDC-03DC-FDB4A003F4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87" name="Text Placeholder 30">
              <a:extLst>
                <a:ext uri="{FF2B5EF4-FFF2-40B4-BE49-F238E27FC236}">
                  <a16:creationId xmlns:a16="http://schemas.microsoft.com/office/drawing/2014/main" id="{7422FF8A-1902-615F-ECFD-31F1B98EAAE5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92" name="Groupe 175">
            <a:extLst>
              <a:ext uri="{FF2B5EF4-FFF2-40B4-BE49-F238E27FC236}">
                <a16:creationId xmlns:a16="http://schemas.microsoft.com/office/drawing/2014/main" id="{3288FD38-7AAE-01D1-A282-B6D4F5731A89}"/>
              </a:ext>
            </a:extLst>
          </p:cNvPr>
          <p:cNvGrpSpPr/>
          <p:nvPr/>
        </p:nvGrpSpPr>
        <p:grpSpPr>
          <a:xfrm>
            <a:off x="4284370" y="5241494"/>
            <a:ext cx="3623259" cy="1206870"/>
            <a:chOff x="1134221" y="1829059"/>
            <a:chExt cx="3623259" cy="1206870"/>
          </a:xfrm>
        </p:grpSpPr>
        <p:grpSp>
          <p:nvGrpSpPr>
            <p:cNvPr id="193" name="Group 119">
              <a:extLst>
                <a:ext uri="{FF2B5EF4-FFF2-40B4-BE49-F238E27FC236}">
                  <a16:creationId xmlns:a16="http://schemas.microsoft.com/office/drawing/2014/main" id="{702E5556-E4AF-1292-2D80-26D8AF23B2E2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95" name="Group 165">
                <a:extLst>
                  <a:ext uri="{FF2B5EF4-FFF2-40B4-BE49-F238E27FC236}">
                    <a16:creationId xmlns:a16="http://schemas.microsoft.com/office/drawing/2014/main" id="{D00D1483-67EA-6F52-914F-9323426E5D7B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97" name="Rectangle aux angles arrondis">
                  <a:extLst>
                    <a:ext uri="{FF2B5EF4-FFF2-40B4-BE49-F238E27FC236}">
                      <a16:creationId xmlns:a16="http://schemas.microsoft.com/office/drawing/2014/main" id="{4C500FBC-A08E-DD2D-49D6-8C257E791B5B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98" name="Rectangle aux angles arrondis">
                  <a:extLst>
                    <a:ext uri="{FF2B5EF4-FFF2-40B4-BE49-F238E27FC236}">
                      <a16:creationId xmlns:a16="http://schemas.microsoft.com/office/drawing/2014/main" id="{FE6FD836-080E-B900-00C4-ED214F3D2DEB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96" name="Text Placeholder 30">
                <a:extLst>
                  <a:ext uri="{FF2B5EF4-FFF2-40B4-BE49-F238E27FC236}">
                    <a16:creationId xmlns:a16="http://schemas.microsoft.com/office/drawing/2014/main" id="{F98A049E-ED52-3B5A-694B-49F2BF200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3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94" name="Text Placeholder 30">
              <a:extLst>
                <a:ext uri="{FF2B5EF4-FFF2-40B4-BE49-F238E27FC236}">
                  <a16:creationId xmlns:a16="http://schemas.microsoft.com/office/drawing/2014/main" id="{D26C29CD-A6C9-4CFD-86E7-9C3029F557B2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99" name="Groupe 175">
            <a:extLst>
              <a:ext uri="{FF2B5EF4-FFF2-40B4-BE49-F238E27FC236}">
                <a16:creationId xmlns:a16="http://schemas.microsoft.com/office/drawing/2014/main" id="{C22956B7-6FEA-5014-BDD7-70F011AB7F66}"/>
              </a:ext>
            </a:extLst>
          </p:cNvPr>
          <p:cNvGrpSpPr/>
          <p:nvPr/>
        </p:nvGrpSpPr>
        <p:grpSpPr>
          <a:xfrm>
            <a:off x="8323868" y="2618200"/>
            <a:ext cx="3623259" cy="1206870"/>
            <a:chOff x="1134221" y="1829059"/>
            <a:chExt cx="3623259" cy="1206870"/>
          </a:xfrm>
        </p:grpSpPr>
        <p:grpSp>
          <p:nvGrpSpPr>
            <p:cNvPr id="200" name="Group 119">
              <a:extLst>
                <a:ext uri="{FF2B5EF4-FFF2-40B4-BE49-F238E27FC236}">
                  <a16:creationId xmlns:a16="http://schemas.microsoft.com/office/drawing/2014/main" id="{D1E5AE81-1D5B-84E9-0387-D05BF45EC889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202" name="Group 165">
                <a:extLst>
                  <a:ext uri="{FF2B5EF4-FFF2-40B4-BE49-F238E27FC236}">
                    <a16:creationId xmlns:a16="http://schemas.microsoft.com/office/drawing/2014/main" id="{E8D91EAB-37EB-1E93-26D8-9E295ECB97EB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204" name="Rectangle aux angles arrondis">
                  <a:extLst>
                    <a:ext uri="{FF2B5EF4-FFF2-40B4-BE49-F238E27FC236}">
                      <a16:creationId xmlns:a16="http://schemas.microsoft.com/office/drawing/2014/main" id="{C0594468-2E53-1986-50F5-0C3263FD3E47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205" name="Rectangle aux angles arrondis">
                  <a:extLst>
                    <a:ext uri="{FF2B5EF4-FFF2-40B4-BE49-F238E27FC236}">
                      <a16:creationId xmlns:a16="http://schemas.microsoft.com/office/drawing/2014/main" id="{E2BA12D3-70BD-CCEF-9EC8-868FDD47A67C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203" name="Text Placeholder 30">
                <a:extLst>
                  <a:ext uri="{FF2B5EF4-FFF2-40B4-BE49-F238E27FC236}">
                    <a16:creationId xmlns:a16="http://schemas.microsoft.com/office/drawing/2014/main" id="{52129886-074F-99D5-2AFB-3C0DF10C6E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1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201" name="Text Placeholder 30">
              <a:extLst>
                <a:ext uri="{FF2B5EF4-FFF2-40B4-BE49-F238E27FC236}">
                  <a16:creationId xmlns:a16="http://schemas.microsoft.com/office/drawing/2014/main" id="{F8BB6908-346B-32E9-1063-C155F5C870BD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206" name="Groupe 175">
            <a:extLst>
              <a:ext uri="{FF2B5EF4-FFF2-40B4-BE49-F238E27FC236}">
                <a16:creationId xmlns:a16="http://schemas.microsoft.com/office/drawing/2014/main" id="{9D774EF7-FBDB-5075-DED1-766375D194F2}"/>
              </a:ext>
            </a:extLst>
          </p:cNvPr>
          <p:cNvGrpSpPr/>
          <p:nvPr/>
        </p:nvGrpSpPr>
        <p:grpSpPr>
          <a:xfrm>
            <a:off x="8323868" y="3922099"/>
            <a:ext cx="3623259" cy="1206870"/>
            <a:chOff x="1134221" y="1829059"/>
            <a:chExt cx="3623259" cy="1206870"/>
          </a:xfrm>
        </p:grpSpPr>
        <p:grpSp>
          <p:nvGrpSpPr>
            <p:cNvPr id="207" name="Group 119">
              <a:extLst>
                <a:ext uri="{FF2B5EF4-FFF2-40B4-BE49-F238E27FC236}">
                  <a16:creationId xmlns:a16="http://schemas.microsoft.com/office/drawing/2014/main" id="{47B873D2-059E-6B89-CC5A-E78AFA54DF64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209" name="Group 165">
                <a:extLst>
                  <a:ext uri="{FF2B5EF4-FFF2-40B4-BE49-F238E27FC236}">
                    <a16:creationId xmlns:a16="http://schemas.microsoft.com/office/drawing/2014/main" id="{280789E3-F4F3-2709-1809-60B8586903D2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211" name="Rectangle aux angles arrondis">
                  <a:extLst>
                    <a:ext uri="{FF2B5EF4-FFF2-40B4-BE49-F238E27FC236}">
                      <a16:creationId xmlns:a16="http://schemas.microsoft.com/office/drawing/2014/main" id="{5B52760D-EB09-7473-4F05-7573A1C83233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212" name="Rectangle aux angles arrondis">
                  <a:extLst>
                    <a:ext uri="{FF2B5EF4-FFF2-40B4-BE49-F238E27FC236}">
                      <a16:creationId xmlns:a16="http://schemas.microsoft.com/office/drawing/2014/main" id="{63F07BE6-5D5E-0E0F-288E-3C12D6DEDC0B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210" name="Text Placeholder 30">
                <a:extLst>
                  <a:ext uri="{FF2B5EF4-FFF2-40B4-BE49-F238E27FC236}">
                    <a16:creationId xmlns:a16="http://schemas.microsoft.com/office/drawing/2014/main" id="{E64F6FF8-C1B1-D542-1362-FF30F0FEB4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208" name="Text Placeholder 30">
              <a:extLst>
                <a:ext uri="{FF2B5EF4-FFF2-40B4-BE49-F238E27FC236}">
                  <a16:creationId xmlns:a16="http://schemas.microsoft.com/office/drawing/2014/main" id="{083D193C-53E2-D8D8-50B7-C2C2E026CD1E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213" name="Groupe 175">
            <a:extLst>
              <a:ext uri="{FF2B5EF4-FFF2-40B4-BE49-F238E27FC236}">
                <a16:creationId xmlns:a16="http://schemas.microsoft.com/office/drawing/2014/main" id="{6FAED6A5-2BD9-8CBD-AE01-50F32D5B8C58}"/>
              </a:ext>
            </a:extLst>
          </p:cNvPr>
          <p:cNvGrpSpPr/>
          <p:nvPr/>
        </p:nvGrpSpPr>
        <p:grpSpPr>
          <a:xfrm>
            <a:off x="8323868" y="5241494"/>
            <a:ext cx="3623259" cy="1206870"/>
            <a:chOff x="1134221" y="1829059"/>
            <a:chExt cx="3623259" cy="1206870"/>
          </a:xfrm>
        </p:grpSpPr>
        <p:grpSp>
          <p:nvGrpSpPr>
            <p:cNvPr id="214" name="Group 119">
              <a:extLst>
                <a:ext uri="{FF2B5EF4-FFF2-40B4-BE49-F238E27FC236}">
                  <a16:creationId xmlns:a16="http://schemas.microsoft.com/office/drawing/2014/main" id="{C8BF345E-6CD6-E959-1309-B4C792B92A86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216" name="Group 165">
                <a:extLst>
                  <a:ext uri="{FF2B5EF4-FFF2-40B4-BE49-F238E27FC236}">
                    <a16:creationId xmlns:a16="http://schemas.microsoft.com/office/drawing/2014/main" id="{AE589CD8-91F7-6E9A-1BC7-F4F799EA194F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218" name="Rectangle aux angles arrondis">
                  <a:extLst>
                    <a:ext uri="{FF2B5EF4-FFF2-40B4-BE49-F238E27FC236}">
                      <a16:creationId xmlns:a16="http://schemas.microsoft.com/office/drawing/2014/main" id="{2A27E4A8-B9F5-0331-605F-62CAD71617E3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219" name="Rectangle aux angles arrondis">
                  <a:extLst>
                    <a:ext uri="{FF2B5EF4-FFF2-40B4-BE49-F238E27FC236}">
                      <a16:creationId xmlns:a16="http://schemas.microsoft.com/office/drawing/2014/main" id="{D607CDAB-F54C-FA43-3C2D-897D6DDD009D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217" name="Text Placeholder 30">
                <a:extLst>
                  <a:ext uri="{FF2B5EF4-FFF2-40B4-BE49-F238E27FC236}">
                    <a16:creationId xmlns:a16="http://schemas.microsoft.com/office/drawing/2014/main" id="{ABFE2DC4-B629-B55C-21E9-3479A982B3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3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215" name="Text Placeholder 30">
              <a:extLst>
                <a:ext uri="{FF2B5EF4-FFF2-40B4-BE49-F238E27FC236}">
                  <a16:creationId xmlns:a16="http://schemas.microsoft.com/office/drawing/2014/main" id="{A09A4F79-D2E5-A0E9-66EA-EC16BAEA3770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F5E1D2E9-0646-C702-B6D5-388FBBA44027}"/>
              </a:ext>
            </a:extLst>
          </p:cNvPr>
          <p:cNvCxnSpPr>
            <a:cxnSpLocks/>
          </p:cNvCxnSpPr>
          <p:nvPr/>
        </p:nvCxnSpPr>
        <p:spPr>
          <a:xfrm>
            <a:off x="108421" y="2184659"/>
            <a:ext cx="3816000" cy="0"/>
          </a:xfrm>
          <a:prstGeom prst="line">
            <a:avLst/>
          </a:prstGeom>
          <a:ln w="190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ZoneTexte 223">
            <a:extLst>
              <a:ext uri="{FF2B5EF4-FFF2-40B4-BE49-F238E27FC236}">
                <a16:creationId xmlns:a16="http://schemas.microsoft.com/office/drawing/2014/main" id="{99B06984-4E7F-DB57-5D82-E3D510A40801}"/>
              </a:ext>
            </a:extLst>
          </p:cNvPr>
          <p:cNvSpPr txBox="1"/>
          <p:nvPr/>
        </p:nvSpPr>
        <p:spPr>
          <a:xfrm>
            <a:off x="4140826" y="1067180"/>
            <a:ext cx="3816000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1400" b="1" dirty="0">
                <a:solidFill>
                  <a:srgbClr val="D20050"/>
                </a:solidFill>
              </a:rPr>
              <a:t>Aide à la décision par l’analyse des antécédents</a:t>
            </a:r>
          </a:p>
          <a:p>
            <a:pPr algn="ctr" rtl="0" fontAlgn="ctr">
              <a:spcBef>
                <a:spcPts val="300"/>
              </a:spcBef>
              <a:spcAft>
                <a:spcPts val="0"/>
              </a:spcAft>
            </a:pPr>
            <a:r>
              <a:rPr lang="fr-FR" sz="1200" i="1" dirty="0">
                <a:effectLst/>
              </a:rPr>
              <a:t>(analyse rétrospective via les DPI et les prescriptions antérieures, reconstitution de données structurées à partir de données de courrier, etc.)</a:t>
            </a:r>
          </a:p>
        </p:txBody>
      </p: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F9ED543F-D0D1-65FA-884D-5CF309B8F013}"/>
              </a:ext>
            </a:extLst>
          </p:cNvPr>
          <p:cNvCxnSpPr>
            <a:cxnSpLocks/>
          </p:cNvCxnSpPr>
          <p:nvPr/>
        </p:nvCxnSpPr>
        <p:spPr>
          <a:xfrm>
            <a:off x="4140826" y="2184659"/>
            <a:ext cx="3816000" cy="0"/>
          </a:xfrm>
          <a:prstGeom prst="line">
            <a:avLst/>
          </a:prstGeom>
          <a:ln w="190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ZoneTexte 225">
            <a:extLst>
              <a:ext uri="{FF2B5EF4-FFF2-40B4-BE49-F238E27FC236}">
                <a16:creationId xmlns:a16="http://schemas.microsoft.com/office/drawing/2014/main" id="{FD95E486-CE1D-F922-91D6-CF6C30726933}"/>
              </a:ext>
            </a:extLst>
          </p:cNvPr>
          <p:cNvSpPr txBox="1"/>
          <p:nvPr/>
        </p:nvSpPr>
        <p:spPr>
          <a:xfrm>
            <a:off x="8173230" y="1067180"/>
            <a:ext cx="3816000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D20050"/>
                </a:solidFill>
              </a:rPr>
              <a:t>Appui à la prévention et à l’autonomie</a:t>
            </a:r>
          </a:p>
          <a:p>
            <a:pPr algn="ctr" rtl="0" fontAlgn="ctr">
              <a:spcBef>
                <a:spcPts val="300"/>
              </a:spcBef>
              <a:spcAft>
                <a:spcPts val="0"/>
              </a:spcAft>
            </a:pPr>
            <a:r>
              <a:rPr lang="fr-FR" sz="1200" i="1" dirty="0">
                <a:effectLst/>
              </a:rPr>
              <a:t>(croisement de données pour la prévention, analyse du risque de perte d’autonomie, prévention de la perte d’autonomie, amélioration de la qualité de vie, etc.)</a:t>
            </a:r>
          </a:p>
        </p:txBody>
      </p:sp>
      <p:cxnSp>
        <p:nvCxnSpPr>
          <p:cNvPr id="227" name="Connecteur droit 226">
            <a:extLst>
              <a:ext uri="{FF2B5EF4-FFF2-40B4-BE49-F238E27FC236}">
                <a16:creationId xmlns:a16="http://schemas.microsoft.com/office/drawing/2014/main" id="{8073876C-3E17-473C-A6F6-8C51F84D52AF}"/>
              </a:ext>
            </a:extLst>
          </p:cNvPr>
          <p:cNvCxnSpPr>
            <a:cxnSpLocks/>
          </p:cNvCxnSpPr>
          <p:nvPr/>
        </p:nvCxnSpPr>
        <p:spPr>
          <a:xfrm>
            <a:off x="8173230" y="2184659"/>
            <a:ext cx="3816000" cy="0"/>
          </a:xfrm>
          <a:prstGeom prst="line">
            <a:avLst/>
          </a:prstGeom>
          <a:ln w="190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69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361D1F02-BB55-4983-A561-8C3B54371F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6" progId="TCLayout.ActiveDocument.1">
                  <p:embed/>
                </p:oleObj>
              </mc:Choice>
              <mc:Fallback>
                <p:oleObj name="Diapositive think-cell" r:id="rId3" imgW="395" imgH="396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361D1F02-BB55-4983-A561-8C3B54371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6405C-DFA9-4989-A5AA-864B2B2E5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fr-FR" dirty="0"/>
              <a:t>Template de réponse à l’AAC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E3E8449-28A2-1CD3-D16D-4B29362AFBCB}"/>
              </a:ext>
            </a:extLst>
          </p:cNvPr>
          <p:cNvGrpSpPr/>
          <p:nvPr/>
        </p:nvGrpSpPr>
        <p:grpSpPr>
          <a:xfrm>
            <a:off x="347907" y="2003967"/>
            <a:ext cx="3924000" cy="4499675"/>
            <a:chOff x="189899" y="1417483"/>
            <a:chExt cx="5254154" cy="38401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EA1B6B-CE36-BB5A-B43E-20DE8BC66F59}"/>
                </a:ext>
              </a:extLst>
            </p:cNvPr>
            <p:cNvSpPr/>
            <p:nvPr/>
          </p:nvSpPr>
          <p:spPr>
            <a:xfrm>
              <a:off x="257133" y="1472799"/>
              <a:ext cx="518692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32F1F-2AC2-4ACD-8A4C-4F6AA81F70E7}"/>
                </a:ext>
              </a:extLst>
            </p:cNvPr>
            <p:cNvSpPr/>
            <p:nvPr/>
          </p:nvSpPr>
          <p:spPr>
            <a:xfrm>
              <a:off x="189899" y="1417483"/>
              <a:ext cx="518786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6D632931-DB55-C694-4F4B-6DBBE5C86EB0}"/>
              </a:ext>
            </a:extLst>
          </p:cNvPr>
          <p:cNvSpPr txBox="1">
            <a:spLocks/>
          </p:cNvSpPr>
          <p:nvPr/>
        </p:nvSpPr>
        <p:spPr>
          <a:xfrm>
            <a:off x="700686" y="1879295"/>
            <a:ext cx="3218443" cy="324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Vos projets applicables au domaine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D20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7" name="Groupe 175">
            <a:extLst>
              <a:ext uri="{FF2B5EF4-FFF2-40B4-BE49-F238E27FC236}">
                <a16:creationId xmlns:a16="http://schemas.microsoft.com/office/drawing/2014/main" id="{640596C6-2E38-B031-D175-5CF5C5FD3775}"/>
              </a:ext>
            </a:extLst>
          </p:cNvPr>
          <p:cNvGrpSpPr/>
          <p:nvPr/>
        </p:nvGrpSpPr>
        <p:grpSpPr>
          <a:xfrm>
            <a:off x="498277" y="2335172"/>
            <a:ext cx="3623259" cy="1206870"/>
            <a:chOff x="1134221" y="1829059"/>
            <a:chExt cx="3623259" cy="1206870"/>
          </a:xfrm>
        </p:grpSpPr>
        <p:grpSp>
          <p:nvGrpSpPr>
            <p:cNvPr id="58" name="Group 119">
              <a:extLst>
                <a:ext uri="{FF2B5EF4-FFF2-40B4-BE49-F238E27FC236}">
                  <a16:creationId xmlns:a16="http://schemas.microsoft.com/office/drawing/2014/main" id="{B77EF5AA-3E6B-F527-2F8C-5FC739D01D80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85" name="Group 165">
                <a:extLst>
                  <a:ext uri="{FF2B5EF4-FFF2-40B4-BE49-F238E27FC236}">
                    <a16:creationId xmlns:a16="http://schemas.microsoft.com/office/drawing/2014/main" id="{744FBA27-1FAE-0058-E0EE-2FEBF2A730DA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96" name="Rectangle aux angles arrondis">
                  <a:extLst>
                    <a:ext uri="{FF2B5EF4-FFF2-40B4-BE49-F238E27FC236}">
                      <a16:creationId xmlns:a16="http://schemas.microsoft.com/office/drawing/2014/main" id="{F0F6BBA5-CADA-A9B8-471E-2A194AE79130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97" name="Rectangle aux angles arrondis">
                  <a:extLst>
                    <a:ext uri="{FF2B5EF4-FFF2-40B4-BE49-F238E27FC236}">
                      <a16:creationId xmlns:a16="http://schemas.microsoft.com/office/drawing/2014/main" id="{0B6EE95F-BED6-4A10-02EC-8F8B656D4478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95" name="Text Placeholder 30">
                <a:extLst>
                  <a:ext uri="{FF2B5EF4-FFF2-40B4-BE49-F238E27FC236}">
                    <a16:creationId xmlns:a16="http://schemas.microsoft.com/office/drawing/2014/main" id="{82E9C1BA-4DD8-0C11-3E59-D981624608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1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59" name="Text Placeholder 30">
              <a:extLst>
                <a:ext uri="{FF2B5EF4-FFF2-40B4-BE49-F238E27FC236}">
                  <a16:creationId xmlns:a16="http://schemas.microsoft.com/office/drawing/2014/main" id="{050B2632-2B22-B8E2-B665-A43B6F5F8437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id="{42F71428-1DF8-203A-89A4-0132C65CA6C2}"/>
              </a:ext>
            </a:extLst>
          </p:cNvPr>
          <p:cNvSpPr txBox="1"/>
          <p:nvPr/>
        </p:nvSpPr>
        <p:spPr>
          <a:xfrm>
            <a:off x="347906" y="1208695"/>
            <a:ext cx="381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D20050"/>
                </a:solidFill>
                <a:effectLst/>
              </a:rPr>
              <a:t>Autres sujets d’intérêt</a:t>
            </a:r>
          </a:p>
        </p:txBody>
      </p:sp>
      <p:grpSp>
        <p:nvGrpSpPr>
          <p:cNvPr id="164" name="Groupe 175">
            <a:extLst>
              <a:ext uri="{FF2B5EF4-FFF2-40B4-BE49-F238E27FC236}">
                <a16:creationId xmlns:a16="http://schemas.microsoft.com/office/drawing/2014/main" id="{EFAF124E-F32F-66D2-BB9A-D03D44AD2C54}"/>
              </a:ext>
            </a:extLst>
          </p:cNvPr>
          <p:cNvGrpSpPr/>
          <p:nvPr/>
        </p:nvGrpSpPr>
        <p:grpSpPr>
          <a:xfrm>
            <a:off x="498277" y="3682615"/>
            <a:ext cx="3623259" cy="1206870"/>
            <a:chOff x="1134221" y="1829059"/>
            <a:chExt cx="3623259" cy="1206870"/>
          </a:xfrm>
        </p:grpSpPr>
        <p:grpSp>
          <p:nvGrpSpPr>
            <p:cNvPr id="165" name="Group 119">
              <a:extLst>
                <a:ext uri="{FF2B5EF4-FFF2-40B4-BE49-F238E27FC236}">
                  <a16:creationId xmlns:a16="http://schemas.microsoft.com/office/drawing/2014/main" id="{6A341734-97E9-5C39-7215-00E2FA9D959B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67" name="Group 165">
                <a:extLst>
                  <a:ext uri="{FF2B5EF4-FFF2-40B4-BE49-F238E27FC236}">
                    <a16:creationId xmlns:a16="http://schemas.microsoft.com/office/drawing/2014/main" id="{8EBC9B4C-2CDF-2977-D612-663C879AC90D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69" name="Rectangle aux angles arrondis">
                  <a:extLst>
                    <a:ext uri="{FF2B5EF4-FFF2-40B4-BE49-F238E27FC236}">
                      <a16:creationId xmlns:a16="http://schemas.microsoft.com/office/drawing/2014/main" id="{CE6F0A14-38BF-E762-CDB4-70E42B52EF0E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70" name="Rectangle aux angles arrondis">
                  <a:extLst>
                    <a:ext uri="{FF2B5EF4-FFF2-40B4-BE49-F238E27FC236}">
                      <a16:creationId xmlns:a16="http://schemas.microsoft.com/office/drawing/2014/main" id="{32F379E1-A3D1-602E-90CE-2FE6E242FAA0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68" name="Text Placeholder 30">
                <a:extLst>
                  <a:ext uri="{FF2B5EF4-FFF2-40B4-BE49-F238E27FC236}">
                    <a16:creationId xmlns:a16="http://schemas.microsoft.com/office/drawing/2014/main" id="{0305B82E-9C3F-1B9D-BBE4-1B1D49ED5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66" name="Text Placeholder 30">
              <a:extLst>
                <a:ext uri="{FF2B5EF4-FFF2-40B4-BE49-F238E27FC236}">
                  <a16:creationId xmlns:a16="http://schemas.microsoft.com/office/drawing/2014/main" id="{6C097E80-BDE9-1BDD-DFFC-6910F60057E1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71" name="Groupe 175">
            <a:extLst>
              <a:ext uri="{FF2B5EF4-FFF2-40B4-BE49-F238E27FC236}">
                <a16:creationId xmlns:a16="http://schemas.microsoft.com/office/drawing/2014/main" id="{581B8A4E-C3A4-1836-D6D5-9067E3930E42}"/>
              </a:ext>
            </a:extLst>
          </p:cNvPr>
          <p:cNvGrpSpPr/>
          <p:nvPr/>
        </p:nvGrpSpPr>
        <p:grpSpPr>
          <a:xfrm>
            <a:off x="498277" y="5078209"/>
            <a:ext cx="3623259" cy="1206870"/>
            <a:chOff x="1134221" y="1829059"/>
            <a:chExt cx="3623259" cy="1206870"/>
          </a:xfrm>
        </p:grpSpPr>
        <p:grpSp>
          <p:nvGrpSpPr>
            <p:cNvPr id="172" name="Group 119">
              <a:extLst>
                <a:ext uri="{FF2B5EF4-FFF2-40B4-BE49-F238E27FC236}">
                  <a16:creationId xmlns:a16="http://schemas.microsoft.com/office/drawing/2014/main" id="{E19A656B-DCCB-8BA0-33CA-8DC06713DA91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74" name="Group 165">
                <a:extLst>
                  <a:ext uri="{FF2B5EF4-FFF2-40B4-BE49-F238E27FC236}">
                    <a16:creationId xmlns:a16="http://schemas.microsoft.com/office/drawing/2014/main" id="{93EBE3E9-CD77-0EBA-9E2B-3EAE929DD5E4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76" name="Rectangle aux angles arrondis">
                  <a:extLst>
                    <a:ext uri="{FF2B5EF4-FFF2-40B4-BE49-F238E27FC236}">
                      <a16:creationId xmlns:a16="http://schemas.microsoft.com/office/drawing/2014/main" id="{EC0A417D-9C1E-C772-4231-EA8F5FBDE3E3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77" name="Rectangle aux angles arrondis">
                  <a:extLst>
                    <a:ext uri="{FF2B5EF4-FFF2-40B4-BE49-F238E27FC236}">
                      <a16:creationId xmlns:a16="http://schemas.microsoft.com/office/drawing/2014/main" id="{DD0110D5-1D93-F45E-834D-357B6CE52283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75" name="Text Placeholder 30">
                <a:extLst>
                  <a:ext uri="{FF2B5EF4-FFF2-40B4-BE49-F238E27FC236}">
                    <a16:creationId xmlns:a16="http://schemas.microsoft.com/office/drawing/2014/main" id="{81CA2874-ED2F-B0EC-112E-AD7583E016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3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73" name="Text Placeholder 30">
              <a:extLst>
                <a:ext uri="{FF2B5EF4-FFF2-40B4-BE49-F238E27FC236}">
                  <a16:creationId xmlns:a16="http://schemas.microsoft.com/office/drawing/2014/main" id="{F9241896-6D30-4D11-CDE1-EA99556A9910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F5E1D2E9-0646-C702-B6D5-388FBBA44027}"/>
              </a:ext>
            </a:extLst>
          </p:cNvPr>
          <p:cNvCxnSpPr>
            <a:cxnSpLocks/>
          </p:cNvCxnSpPr>
          <p:nvPr/>
        </p:nvCxnSpPr>
        <p:spPr>
          <a:xfrm>
            <a:off x="347906" y="1662143"/>
            <a:ext cx="3816000" cy="0"/>
          </a:xfrm>
          <a:prstGeom prst="line">
            <a:avLst/>
          </a:prstGeom>
          <a:ln w="190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78C4AC2-E9C7-3FA1-11AE-17DC7DB3DEB3}"/>
              </a:ext>
            </a:extLst>
          </p:cNvPr>
          <p:cNvSpPr/>
          <p:nvPr/>
        </p:nvSpPr>
        <p:spPr>
          <a:xfrm>
            <a:off x="4695304" y="4428245"/>
            <a:ext cx="7043480" cy="2075399"/>
          </a:xfrm>
          <a:prstGeom prst="rect">
            <a:avLst/>
          </a:prstGeom>
          <a:noFill/>
          <a:ln w="19050"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45FB78-4212-0EF9-941B-02923DE111B9}"/>
              </a:ext>
            </a:extLst>
          </p:cNvPr>
          <p:cNvSpPr/>
          <p:nvPr/>
        </p:nvSpPr>
        <p:spPr>
          <a:xfrm>
            <a:off x="4639051" y="4372929"/>
            <a:ext cx="7042894" cy="2075399"/>
          </a:xfrm>
          <a:prstGeom prst="rect">
            <a:avLst/>
          </a:prstGeom>
          <a:noFill/>
          <a:ln w="19050"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D08606E7-6F37-2DBF-E471-A9BFBACFB1E8}"/>
              </a:ext>
            </a:extLst>
          </p:cNvPr>
          <p:cNvGrpSpPr/>
          <p:nvPr/>
        </p:nvGrpSpPr>
        <p:grpSpPr>
          <a:xfrm>
            <a:off x="4757226" y="4173660"/>
            <a:ext cx="3905114" cy="398146"/>
            <a:chOff x="9786211" y="1114289"/>
            <a:chExt cx="3905114" cy="43305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243ACF0-B74D-0FD6-C13C-EB2358CC81F7}"/>
                </a:ext>
              </a:extLst>
            </p:cNvPr>
            <p:cNvSpPr/>
            <p:nvPr/>
          </p:nvSpPr>
          <p:spPr>
            <a:xfrm>
              <a:off x="9849387" y="1114289"/>
              <a:ext cx="3778563" cy="36231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Text Placeholder 30">
              <a:extLst>
                <a:ext uri="{FF2B5EF4-FFF2-40B4-BE49-F238E27FC236}">
                  <a16:creationId xmlns:a16="http://schemas.microsoft.com/office/drawing/2014/main" id="{421CD86E-33BE-75BD-BE30-178B06B66D2A}"/>
                </a:ext>
              </a:extLst>
            </p:cNvPr>
            <p:cNvSpPr txBox="1">
              <a:spLocks/>
            </p:cNvSpPr>
            <p:nvPr/>
          </p:nvSpPr>
          <p:spPr>
            <a:xfrm>
              <a:off x="9786211" y="1163168"/>
              <a:ext cx="3905114" cy="3841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171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Votre retour sur les 1ers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171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meetups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171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NLP</a:t>
              </a:r>
            </a:p>
          </p:txBody>
        </p:sp>
      </p:grpSp>
      <p:sp>
        <p:nvSpPr>
          <p:cNvPr id="70" name="Text Placeholder 30">
            <a:extLst>
              <a:ext uri="{FF2B5EF4-FFF2-40B4-BE49-F238E27FC236}">
                <a16:creationId xmlns:a16="http://schemas.microsoft.com/office/drawing/2014/main" id="{4BFD5801-45E8-3B15-CEC1-A3A27980A496}"/>
              </a:ext>
            </a:extLst>
          </p:cNvPr>
          <p:cNvSpPr txBox="1">
            <a:spLocks/>
          </p:cNvSpPr>
          <p:nvPr/>
        </p:nvSpPr>
        <p:spPr>
          <a:xfrm>
            <a:off x="4745543" y="4609492"/>
            <a:ext cx="6840000" cy="5639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spcAft>
                <a:spcPts val="600"/>
              </a:spcAft>
              <a:buClr>
                <a:srgbClr val="0000FF"/>
              </a:buClr>
              <a:buSzPct val="80000"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Décrivez en quelques lignes vos impressions sur les deux premiers 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meet-ups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organisés par l’ANS et l’Inria (modalités, fond des sujets), et vos propositions d’amélioration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E3755-BD1F-6FE3-94A4-6B03C30D2BCD}"/>
              </a:ext>
            </a:extLst>
          </p:cNvPr>
          <p:cNvSpPr/>
          <p:nvPr/>
        </p:nvSpPr>
        <p:spPr>
          <a:xfrm>
            <a:off x="4705395" y="1645821"/>
            <a:ext cx="7033388" cy="224330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31C6F-81CF-7F2D-5DC8-59F755AF5DC1}"/>
              </a:ext>
            </a:extLst>
          </p:cNvPr>
          <p:cNvSpPr/>
          <p:nvPr/>
        </p:nvSpPr>
        <p:spPr>
          <a:xfrm>
            <a:off x="4649142" y="1590505"/>
            <a:ext cx="7032803" cy="224330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B2C1F05-A721-4377-E7A9-A732D639B0FD}"/>
              </a:ext>
            </a:extLst>
          </p:cNvPr>
          <p:cNvGrpSpPr/>
          <p:nvPr/>
        </p:nvGrpSpPr>
        <p:grpSpPr>
          <a:xfrm>
            <a:off x="4745545" y="1391236"/>
            <a:ext cx="3564000" cy="398146"/>
            <a:chOff x="9764439" y="1114289"/>
            <a:chExt cx="3564000" cy="4330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ADAA47-3D83-8160-DFE2-B2D95BD27CE3}"/>
                </a:ext>
              </a:extLst>
            </p:cNvPr>
            <p:cNvSpPr/>
            <p:nvPr/>
          </p:nvSpPr>
          <p:spPr>
            <a:xfrm>
              <a:off x="9849387" y="1114289"/>
              <a:ext cx="3420000" cy="36231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 Placeholder 30">
              <a:extLst>
                <a:ext uri="{FF2B5EF4-FFF2-40B4-BE49-F238E27FC236}">
                  <a16:creationId xmlns:a16="http://schemas.microsoft.com/office/drawing/2014/main" id="{EC193525-3A0C-60A7-ACD3-F36D5ABE35FA}"/>
                </a:ext>
              </a:extLst>
            </p:cNvPr>
            <p:cNvSpPr txBox="1">
              <a:spLocks/>
            </p:cNvSpPr>
            <p:nvPr/>
          </p:nvSpPr>
          <p:spPr>
            <a:xfrm>
              <a:off x="9764439" y="1163168"/>
              <a:ext cx="3564000" cy="3841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Votre vision des défis liés au NLP</a:t>
              </a:r>
            </a:p>
          </p:txBody>
        </p:sp>
      </p:grp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8E9D0BC-4C5B-9143-A56B-66E784EA245F}"/>
              </a:ext>
            </a:extLst>
          </p:cNvPr>
          <p:cNvSpPr txBox="1">
            <a:spLocks/>
          </p:cNvSpPr>
          <p:nvPr/>
        </p:nvSpPr>
        <p:spPr>
          <a:xfrm>
            <a:off x="4745543" y="1827068"/>
            <a:ext cx="6840000" cy="5639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spcAft>
                <a:spcPts val="600"/>
              </a:spcAft>
              <a:buClr>
                <a:srgbClr val="0000FF"/>
              </a:buClr>
              <a:buSzPct val="80000"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Décrivez en quelques lignes les défis auxquels vous faites face dans l’utilisation du NLP, et/ou les grands défis que l’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écosyst</a:t>
            </a:r>
            <a:r>
              <a:rPr lang="fr-FR" sz="1100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1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doit adresser/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anticiper dans une vision prospective</a:t>
            </a:r>
          </a:p>
        </p:txBody>
      </p:sp>
    </p:spTree>
    <p:extLst>
      <p:ext uri="{BB962C8B-B14F-4D97-AF65-F5344CB8AC3E}">
        <p14:creationId xmlns:p14="http://schemas.microsoft.com/office/powerpoint/2010/main" val="1130374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CUSTOMLAYOUT" val="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_MOD_STRANDARD_COMM EXTERNE POWERPOINT _V1.0.potx" id="{DF040941-0DE4-47FA-97E3-0398349CBB5C}" vid="{6C8C4DF5-3178-429A-A8BE-8D1819160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293227-a7e4-45bd-b0c6-3dbffe407d94">
      <UserInfo>
        <DisplayName/>
        <AccountId xsi:nil="true"/>
        <AccountType/>
      </UserInfo>
    </SharedWithUsers>
    <TaxCatchAll xmlns="08293227-a7e4-45bd-b0c6-3dbffe407d94" xsi:nil="true"/>
    <lcf76f155ced4ddcb4097134ff3c332f xmlns="c00d7ac9-336a-4ad9-9e0b-bba1ebc8bab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D0E185FFE63499CC62A87524AAE35" ma:contentTypeVersion="20" ma:contentTypeDescription="Crée un document." ma:contentTypeScope="" ma:versionID="c7dfc1b202105346f1bb95cf2ab0f161">
  <xsd:schema xmlns:xsd="http://www.w3.org/2001/XMLSchema" xmlns:xs="http://www.w3.org/2001/XMLSchema" xmlns:p="http://schemas.microsoft.com/office/2006/metadata/properties" xmlns:ns1="http://schemas.microsoft.com/sharepoint/v3" xmlns:ns2="c00d7ac9-336a-4ad9-9e0b-bba1ebc8bab7" xmlns:ns3="08293227-a7e4-45bd-b0c6-3dbffe407d94" targetNamespace="http://schemas.microsoft.com/office/2006/metadata/properties" ma:root="true" ma:fieldsID="2ee15b71aa0f48eb8571ce69d3777c7a" ns1:_="" ns2:_="" ns3:_="">
    <xsd:import namespace="http://schemas.microsoft.com/sharepoint/v3"/>
    <xsd:import namespace="c00d7ac9-336a-4ad9-9e0b-bba1ebc8bab7"/>
    <xsd:import namespace="08293227-a7e4-45bd-b0c6-3dbffe407d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d7ac9-336a-4ad9-9e0b-bba1ebc8b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93227-a7e4-45bd-b0c6-3dbffe407d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aacff7-a4f6-4f14-a602-c164aec46410}" ma:internalName="TaxCatchAll" ma:showField="CatchAllData" ma:web="08293227-a7e4-45bd-b0c6-3dbffe407d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4EA53D-641F-4C7B-970C-18148722E1D1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ee696320-04a4-4920-9022-a67f16b3bd23"/>
    <ds:schemaRef ds:uri="7a06f23e-534d-46c8-9cf2-36a79481faa0"/>
    <ds:schemaRef ds:uri="http://purl.org/dc/dcmitype/"/>
    <ds:schemaRef ds:uri="8df10d32-12c4-45cb-b413-27e9ad91da2b"/>
    <ds:schemaRef ds:uri="50c908b1-f277-4340-90a9-4611d0b0f078"/>
    <ds:schemaRef ds:uri="71871d80-07a7-496a-a104-ec30531ab52a"/>
  </ds:schemaRefs>
</ds:datastoreItem>
</file>

<file path=customXml/itemProps2.xml><?xml version="1.0" encoding="utf-8"?>
<ds:datastoreItem xmlns:ds="http://schemas.openxmlformats.org/officeDocument/2006/customXml" ds:itemID="{3FC4CDA0-1203-41E6-8D60-DEB7A4F80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C6867-4564-4C4E-8819-0BCE564DD9BC}"/>
</file>

<file path=docProps/app.xml><?xml version="1.0" encoding="utf-8"?>
<Properties xmlns="http://schemas.openxmlformats.org/officeDocument/2006/extended-properties" xmlns:vt="http://schemas.openxmlformats.org/officeDocument/2006/docPropsVTypes">
  <Template>ANS_MOD_STRANDARD_COMM EXTERNE POWERPOINT _V1.0</Template>
  <TotalTime>2733</TotalTime>
  <Words>581</Words>
  <Application>Microsoft Office PowerPoint</Application>
  <PresentationFormat>Grand écran</PresentationFormat>
  <Paragraphs>104</Paragraphs>
  <Slides>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Thème Office</vt:lpstr>
      <vt:lpstr>Diapositive think-cell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Innovez avec nous</dc:title>
  <dc:creator>Antoine Roson</dc:creator>
  <cp:lastModifiedBy>Raphaël Hamonic</cp:lastModifiedBy>
  <cp:revision>13</cp:revision>
  <cp:lastPrinted>2021-08-27T14:04:11Z</cp:lastPrinted>
  <dcterms:created xsi:type="dcterms:W3CDTF">2021-10-13T07:30:08Z</dcterms:created>
  <dcterms:modified xsi:type="dcterms:W3CDTF">2024-07-12T13:32:18Z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0x010100BBCC061AB8170749AE28CC38058D391E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