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8"/>
  </p:notesMasterIdLst>
  <p:handoutMasterIdLst>
    <p:handoutMasterId r:id="rId9"/>
  </p:handoutMasterIdLst>
  <p:sldIdLst>
    <p:sldId id="2142532628" r:id="rId5"/>
    <p:sldId id="2142532629" r:id="rId6"/>
    <p:sldId id="2142532630" r:id="rId7"/>
  </p:sldIdLst>
  <p:sldSz cx="12192000" cy="6858000"/>
  <p:notesSz cx="6858000" cy="9144000"/>
  <p:custDataLst>
    <p:tags r:id="rId10"/>
  </p:custData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3" pos="302" userDrawn="1">
          <p15:clr>
            <a:srgbClr val="A4A3A4"/>
          </p15:clr>
        </p15:guide>
        <p15:guide id="4" pos="7378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orient="horz" pos="323" userDrawn="1">
          <p15:clr>
            <a:srgbClr val="A4A3A4"/>
          </p15:clr>
        </p15:guide>
        <p15:guide id="11" orient="horz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line Achard" initials="EA" lastIdx="1" clrIdx="0">
    <p:extLst>
      <p:ext uri="{19B8F6BF-5375-455C-9EA6-DF929625EA0E}">
        <p15:presenceInfo xmlns:p15="http://schemas.microsoft.com/office/powerpoint/2012/main" userId="S::Eline.Achard@fr.ey.com::32106da3-146a-4c65-a47e-7064633b37cd" providerId="AD"/>
      </p:ext>
    </p:extLst>
  </p:cmAuthor>
  <p:cmAuthor id="2" name="Raphaël Hamonic" initials="RH" lastIdx="1" clrIdx="1">
    <p:extLst>
      <p:ext uri="{19B8F6BF-5375-455C-9EA6-DF929625EA0E}">
        <p15:presenceInfo xmlns:p15="http://schemas.microsoft.com/office/powerpoint/2012/main" userId="S::Raphael.Hamonic@fr.ey.com::44eca5b6-902f-471b-ab48-c96ff71d448d" providerId="AD"/>
      </p:ext>
    </p:extLst>
  </p:cmAuthor>
  <p:cmAuthor id="3" name="Céline GRIENER" initials="CG" lastIdx="10" clrIdx="2">
    <p:extLst>
      <p:ext uri="{19B8F6BF-5375-455C-9EA6-DF929625EA0E}">
        <p15:presenceInfo xmlns:p15="http://schemas.microsoft.com/office/powerpoint/2012/main" userId="S::Celine.GRIENER@esante.gouv.fr::f09132fa-b62f-41d9-9300-9e8998c4b823" providerId="AD"/>
      </p:ext>
    </p:extLst>
  </p:cmAuthor>
  <p:cmAuthor id="4" name="Christelle Ayache" initials="CA" lastIdx="11" clrIdx="3">
    <p:extLst>
      <p:ext uri="{19B8F6BF-5375-455C-9EA6-DF929625EA0E}">
        <p15:presenceInfo xmlns:p15="http://schemas.microsoft.com/office/powerpoint/2012/main" userId="S-1-5-21-457044843-2388172105-1975960266-5191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0050"/>
    <a:srgbClr val="548235"/>
    <a:srgbClr val="2B5F8B"/>
    <a:srgbClr val="FF9225"/>
    <a:srgbClr val="4472C4"/>
    <a:srgbClr val="EE0000"/>
    <a:srgbClr val="A5A5A5"/>
    <a:srgbClr val="D04E97"/>
    <a:srgbClr val="00A3AE"/>
    <a:srgbClr val="F3C0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C72189D-759F-FB2D-8A79-1EDD22AF4A1F}" v="6" dt="2025-01-21T15:22:26.41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5711" autoAdjust="0"/>
  </p:normalViewPr>
  <p:slideViewPr>
    <p:cSldViewPr snapToGrid="0">
      <p:cViewPr varScale="1">
        <p:scale>
          <a:sx n="81" d="100"/>
          <a:sy n="81" d="100"/>
        </p:scale>
        <p:origin x="84" y="204"/>
      </p:cViewPr>
      <p:guideLst>
        <p:guide pos="302"/>
        <p:guide pos="7378"/>
        <p:guide orient="horz" pos="3974"/>
        <p:guide orient="horz" pos="323"/>
        <p:guide orient="horz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tags" Target="tags/tag1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ice THEVENET (EXT)" userId="S::alice.thevenet.ext@esante.gouv.fr::8a625771-c926-4eef-a487-0062f65d5996" providerId="AD" clId="Web-{8B822DE8-A4A4-AE03-0221-9172C83BD9D0}"/>
    <pc:docChg chg="addSld delSld">
      <pc:chgData name="Alice THEVENET (EXT)" userId="S::alice.thevenet.ext@esante.gouv.fr::8a625771-c926-4eef-a487-0062f65d5996" providerId="AD" clId="Web-{8B822DE8-A4A4-AE03-0221-9172C83BD9D0}" dt="2025-01-08T13:49:56.746" v="1"/>
      <pc:docMkLst>
        <pc:docMk/>
      </pc:docMkLst>
      <pc:sldChg chg="new del">
        <pc:chgData name="Alice THEVENET (EXT)" userId="S::alice.thevenet.ext@esante.gouv.fr::8a625771-c926-4eef-a487-0062f65d5996" providerId="AD" clId="Web-{8B822DE8-A4A4-AE03-0221-9172C83BD9D0}" dt="2025-01-08T13:49:56.746" v="1"/>
        <pc:sldMkLst>
          <pc:docMk/>
          <pc:sldMk cId="2465556776" sldId="2142532628"/>
        </pc:sldMkLst>
      </pc:sldChg>
    </pc:docChg>
  </pc:docChgLst>
  <pc:docChgLst>
    <pc:chgData name="Alice THEVENET (EXT)" userId="8a625771-c926-4eef-a487-0062f65d5996" providerId="ADAL" clId="{9137BDF1-719E-46D2-BFCB-004FC5B6E493}"/>
    <pc:docChg chg="modMainMaster">
      <pc:chgData name="Alice THEVENET (EXT)" userId="8a625771-c926-4eef-a487-0062f65d5996" providerId="ADAL" clId="{9137BDF1-719E-46D2-BFCB-004FC5B6E493}" dt="2025-01-21T15:23:06.227" v="1" actId="20577"/>
      <pc:docMkLst>
        <pc:docMk/>
      </pc:docMkLst>
      <pc:sldMasterChg chg="modSp mod">
        <pc:chgData name="Alice THEVENET (EXT)" userId="8a625771-c926-4eef-a487-0062f65d5996" providerId="ADAL" clId="{9137BDF1-719E-46D2-BFCB-004FC5B6E493}" dt="2025-01-21T15:23:06.227" v="1" actId="20577"/>
        <pc:sldMasterMkLst>
          <pc:docMk/>
          <pc:sldMasterMk cId="59814881" sldId="2147483648"/>
        </pc:sldMasterMkLst>
        <pc:spChg chg="mod">
          <ac:chgData name="Alice THEVENET (EXT)" userId="8a625771-c926-4eef-a487-0062f65d5996" providerId="ADAL" clId="{9137BDF1-719E-46D2-BFCB-004FC5B6E493}" dt="2025-01-21T15:23:06.227" v="1" actId="20577"/>
          <ac:spMkLst>
            <pc:docMk/>
            <pc:sldMasterMk cId="59814881" sldId="2147483648"/>
            <ac:spMk id="7" creationId="{A7B11F54-857E-472C-84A6-23BA8CD0357B}"/>
          </ac:spMkLst>
        </pc:spChg>
      </pc:sldMasterChg>
    </pc:docChg>
  </pc:docChgLst>
  <pc:docChgLst>
    <pc:chgData name="Alice THEVENET (EXT)" userId="S::alice.thevenet.ext@esante.gouv.fr::8a625771-c926-4eef-a487-0062f65d5996" providerId="AD" clId="Web-{AC72189D-759F-FB2D-8A79-1EDD22AF4A1F}"/>
    <pc:docChg chg="addSld delSld">
      <pc:chgData name="Alice THEVENET (EXT)" userId="S::alice.thevenet.ext@esante.gouv.fr::8a625771-c926-4eef-a487-0062f65d5996" providerId="AD" clId="Web-{AC72189D-759F-FB2D-8A79-1EDD22AF4A1F}" dt="2025-01-21T15:22:26.412" v="5"/>
      <pc:docMkLst>
        <pc:docMk/>
      </pc:docMkLst>
      <pc:sldChg chg="del">
        <pc:chgData name="Alice THEVENET (EXT)" userId="S::alice.thevenet.ext@esante.gouv.fr::8a625771-c926-4eef-a487-0062f65d5996" providerId="AD" clId="Web-{AC72189D-759F-FB2D-8A79-1EDD22AF4A1F}" dt="2025-01-21T15:22:24.646" v="3"/>
        <pc:sldMkLst>
          <pc:docMk/>
          <pc:sldMk cId="4192313576" sldId="2142532625"/>
        </pc:sldMkLst>
      </pc:sldChg>
      <pc:sldChg chg="del">
        <pc:chgData name="Alice THEVENET (EXT)" userId="S::alice.thevenet.ext@esante.gouv.fr::8a625771-c926-4eef-a487-0062f65d5996" providerId="AD" clId="Web-{AC72189D-759F-FB2D-8A79-1EDD22AF4A1F}" dt="2025-01-21T15:22:25.693" v="4"/>
        <pc:sldMkLst>
          <pc:docMk/>
          <pc:sldMk cId="3938693719" sldId="2142532626"/>
        </pc:sldMkLst>
      </pc:sldChg>
      <pc:sldChg chg="del">
        <pc:chgData name="Alice THEVENET (EXT)" userId="S::alice.thevenet.ext@esante.gouv.fr::8a625771-c926-4eef-a487-0062f65d5996" providerId="AD" clId="Web-{AC72189D-759F-FB2D-8A79-1EDD22AF4A1F}" dt="2025-01-21T15:22:26.412" v="5"/>
        <pc:sldMkLst>
          <pc:docMk/>
          <pc:sldMk cId="1130374513" sldId="2142532627"/>
        </pc:sldMkLst>
      </pc:sldChg>
      <pc:sldChg chg="add">
        <pc:chgData name="Alice THEVENET (EXT)" userId="S::alice.thevenet.ext@esante.gouv.fr::8a625771-c926-4eef-a487-0062f65d5996" providerId="AD" clId="Web-{AC72189D-759F-FB2D-8A79-1EDD22AF4A1F}" dt="2025-01-21T15:21:55.380" v="0"/>
        <pc:sldMkLst>
          <pc:docMk/>
          <pc:sldMk cId="1326685717" sldId="2142532628"/>
        </pc:sldMkLst>
      </pc:sldChg>
      <pc:sldChg chg="add">
        <pc:chgData name="Alice THEVENET (EXT)" userId="S::alice.thevenet.ext@esante.gouv.fr::8a625771-c926-4eef-a487-0062f65d5996" providerId="AD" clId="Web-{AC72189D-759F-FB2D-8A79-1EDD22AF4A1F}" dt="2025-01-21T15:21:55.426" v="1"/>
        <pc:sldMkLst>
          <pc:docMk/>
          <pc:sldMk cId="215603869" sldId="2142532629"/>
        </pc:sldMkLst>
      </pc:sldChg>
      <pc:sldChg chg="add">
        <pc:chgData name="Alice THEVENET (EXT)" userId="S::alice.thevenet.ext@esante.gouv.fr::8a625771-c926-4eef-a487-0062f65d5996" providerId="AD" clId="Web-{AC72189D-759F-FB2D-8A79-1EDD22AF4A1F}" dt="2025-01-21T15:21:55.442" v="2"/>
        <pc:sldMkLst>
          <pc:docMk/>
          <pc:sldMk cId="2234398460" sldId="2142532630"/>
        </pc:sldMkLst>
      </pc:sldChg>
    </pc:docChg>
  </pc:docChgLst>
  <pc:docChgLst>
    <pc:chgData name="Raphaël Hamonic" userId="44eca5b6-902f-471b-ab48-c96ff71d448d" providerId="ADAL" clId="{095AF8A9-F7A3-47BD-A6AE-3A62F628F0A7}"/>
    <pc:docChg chg="delSld modSld">
      <pc:chgData name="Raphaël Hamonic" userId="44eca5b6-902f-471b-ab48-c96ff71d448d" providerId="ADAL" clId="{095AF8A9-F7A3-47BD-A6AE-3A62F628F0A7}" dt="2024-07-12T13:32:17.115" v="2"/>
      <pc:docMkLst>
        <pc:docMk/>
      </pc:docMkLst>
      <pc:sldChg chg="del">
        <pc:chgData name="Raphaël Hamonic" userId="44eca5b6-902f-471b-ab48-c96ff71d448d" providerId="ADAL" clId="{095AF8A9-F7A3-47BD-A6AE-3A62F628F0A7}" dt="2024-07-12T13:30:32.259" v="0" actId="47"/>
        <pc:sldMkLst>
          <pc:docMk/>
          <pc:sldMk cId="4069880499" sldId="256"/>
        </pc:sldMkLst>
      </pc:sldChg>
      <pc:sldChg chg="del">
        <pc:chgData name="Raphaël Hamonic" userId="44eca5b6-902f-471b-ab48-c96ff71d448d" providerId="ADAL" clId="{095AF8A9-F7A3-47BD-A6AE-3A62F628F0A7}" dt="2024-07-12T13:30:32.259" v="0" actId="47"/>
        <pc:sldMkLst>
          <pc:docMk/>
          <pc:sldMk cId="3072265039" sldId="2142532599"/>
        </pc:sldMkLst>
      </pc:sldChg>
      <pc:sldChg chg="del">
        <pc:chgData name="Raphaël Hamonic" userId="44eca5b6-902f-471b-ab48-c96ff71d448d" providerId="ADAL" clId="{095AF8A9-F7A3-47BD-A6AE-3A62F628F0A7}" dt="2024-07-12T13:30:32.259" v="0" actId="47"/>
        <pc:sldMkLst>
          <pc:docMk/>
          <pc:sldMk cId="2791818473" sldId="2142532614"/>
        </pc:sldMkLst>
      </pc:sldChg>
      <pc:sldChg chg="del">
        <pc:chgData name="Raphaël Hamonic" userId="44eca5b6-902f-471b-ab48-c96ff71d448d" providerId="ADAL" clId="{095AF8A9-F7A3-47BD-A6AE-3A62F628F0A7}" dt="2024-07-12T13:30:32.259" v="0" actId="47"/>
        <pc:sldMkLst>
          <pc:docMk/>
          <pc:sldMk cId="1624062698" sldId="2142532619"/>
        </pc:sldMkLst>
      </pc:sldChg>
      <pc:sldChg chg="del">
        <pc:chgData name="Raphaël Hamonic" userId="44eca5b6-902f-471b-ab48-c96ff71d448d" providerId="ADAL" clId="{095AF8A9-F7A3-47BD-A6AE-3A62F628F0A7}" dt="2024-07-12T13:30:35.626" v="1" actId="47"/>
        <pc:sldMkLst>
          <pc:docMk/>
          <pc:sldMk cId="549167533" sldId="2142532620"/>
        </pc:sldMkLst>
      </pc:sldChg>
      <pc:sldChg chg="del">
        <pc:chgData name="Raphaël Hamonic" userId="44eca5b6-902f-471b-ab48-c96ff71d448d" providerId="ADAL" clId="{095AF8A9-F7A3-47BD-A6AE-3A62F628F0A7}" dt="2024-07-12T13:30:35.626" v="1" actId="47"/>
        <pc:sldMkLst>
          <pc:docMk/>
          <pc:sldMk cId="3366484321" sldId="2142532621"/>
        </pc:sldMkLst>
      </pc:sldChg>
      <pc:sldChg chg="del">
        <pc:chgData name="Raphaël Hamonic" userId="44eca5b6-902f-471b-ab48-c96ff71d448d" providerId="ADAL" clId="{095AF8A9-F7A3-47BD-A6AE-3A62F628F0A7}" dt="2024-07-12T13:30:35.626" v="1" actId="47"/>
        <pc:sldMkLst>
          <pc:docMk/>
          <pc:sldMk cId="3267884463" sldId="2142532622"/>
        </pc:sldMkLst>
      </pc:sldChg>
      <pc:sldChg chg="modSp mod">
        <pc:chgData name="Raphaël Hamonic" userId="44eca5b6-902f-471b-ab48-c96ff71d448d" providerId="ADAL" clId="{095AF8A9-F7A3-47BD-A6AE-3A62F628F0A7}" dt="2024-07-12T13:32:17.115" v="2"/>
        <pc:sldMkLst>
          <pc:docMk/>
          <pc:sldMk cId="1130374513" sldId="2142532627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8202972-950B-4EC6-9C4A-4A992B7F0EF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7AFA271-2886-483A-A922-06585DBCFF3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8A6820-32FE-4644-9E0D-2AF3D237E902}" type="datetimeFigureOut">
              <a:rPr lang="fr-FR" smtClean="0"/>
              <a:t>21/01/2025</a:t>
            </a:fld>
            <a:endParaRPr lang="fr-F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EBC3B4-499D-4A8E-98CE-CF4423EF818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520D10-D123-420E-8089-44D513DEEF4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F6CD07-93B5-40D3-92D5-D0D6E8180E8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885346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689520-4999-4AA3-9D3B-371178FCBB39}" type="datetimeFigureOut">
              <a:rPr lang="fr-FR" smtClean="0"/>
              <a:t>21/01/2025</a:t>
            </a:fld>
            <a:endParaRPr 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63CBF7-B7C1-41F0-B525-4D4E5E9E875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79108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emf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Couvertur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09E25486-EEA3-7240-8226-EC84AD78860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3826" y="1982155"/>
            <a:ext cx="5617029" cy="3744686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820A41F4-920C-7B44-9853-6EAB7B36211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673"/>
            <a:ext cx="12191999" cy="6854653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1016ABE1-4F0E-9E44-AFB4-243D4003457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1271" y="639242"/>
            <a:ext cx="2641496" cy="793382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D3DA25FD-CCBE-4C48-A113-48E583C19D66}"/>
              </a:ext>
            </a:extLst>
          </p:cNvPr>
          <p:cNvSpPr txBox="1"/>
          <p:nvPr userDrawn="1"/>
        </p:nvSpPr>
        <p:spPr>
          <a:xfrm>
            <a:off x="806242" y="6208480"/>
            <a:ext cx="6595672" cy="1320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lang="fr-FR" sz="850" dirty="0">
                <a:solidFill>
                  <a:srgbClr val="6F70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ANS-Inria / 2024</a:t>
            </a:r>
          </a:p>
        </p:txBody>
      </p:sp>
      <p:sp>
        <p:nvSpPr>
          <p:cNvPr id="17" name="Titre 1">
            <a:extLst>
              <a:ext uri="{FF2B5EF4-FFF2-40B4-BE49-F238E27FC236}">
                <a16:creationId xmlns:a16="http://schemas.microsoft.com/office/drawing/2014/main" id="{F7EA1070-2372-EE42-9FD8-FFB4C6EC6C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96991" y="2095594"/>
            <a:ext cx="6332521" cy="1462781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>
              <a:defRPr lang="fr-FR" sz="4800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fr-FR"/>
              <a:t>CLIQUEZ POUR </a:t>
            </a:r>
            <a:br>
              <a:rPr lang="fr-FR"/>
            </a:br>
            <a:r>
              <a:rPr lang="fr-FR"/>
              <a:t>AJOUTER UN TITRE</a:t>
            </a:r>
          </a:p>
        </p:txBody>
      </p:sp>
      <p:sp>
        <p:nvSpPr>
          <p:cNvPr id="18" name="Espace réservé du texte 2">
            <a:extLst>
              <a:ext uri="{FF2B5EF4-FFF2-40B4-BE49-F238E27FC236}">
                <a16:creationId xmlns:a16="http://schemas.microsoft.com/office/drawing/2014/main" id="{B85C5C3F-95A4-FA4C-BF63-04CCC772163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979988" y="3808740"/>
            <a:ext cx="2097315" cy="3085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 defTabSz="914400" rtl="0" eaLnBrk="1" latinLnBrk="0" hangingPunct="1">
              <a:lnSpc>
                <a:spcPts val="2400"/>
              </a:lnSpc>
              <a:buNone/>
              <a:defRPr lang="fr-FR" sz="2400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Date</a:t>
            </a:r>
          </a:p>
        </p:txBody>
      </p:sp>
      <p:sp>
        <p:nvSpPr>
          <p:cNvPr id="19" name="Espace réservé du texte 2">
            <a:extLst>
              <a:ext uri="{FF2B5EF4-FFF2-40B4-BE49-F238E27FC236}">
                <a16:creationId xmlns:a16="http://schemas.microsoft.com/office/drawing/2014/main" id="{59A5C752-6366-A642-B5BD-8498AEA0ED7D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4979987" y="4220932"/>
            <a:ext cx="6349525" cy="3085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 defTabSz="914400" rtl="0" eaLnBrk="1" latinLnBrk="0" hangingPunct="1">
              <a:lnSpc>
                <a:spcPts val="2400"/>
              </a:lnSpc>
              <a:buNone/>
              <a:defRPr lang="fr-FR" sz="18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Service émetteur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3C4A11DB-F285-AE09-35F5-17DFE6C6348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6917" y="234867"/>
            <a:ext cx="2361957" cy="1312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09636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userDrawn="1">
          <p15:clr>
            <a:srgbClr val="FBAE40"/>
          </p15:clr>
        </p15:guide>
        <p15:guide id="2" pos="7680" userDrawn="1">
          <p15:clr>
            <a:srgbClr val="FBAE40"/>
          </p15:clr>
        </p15:guide>
        <p15:guide id="3" pos="3137" userDrawn="1">
          <p15:clr>
            <a:srgbClr val="FBAE40"/>
          </p15:clr>
        </p15:guide>
        <p15:guide id="4" orient="horz" pos="2251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calaire ble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A77CEFF-C9A5-B44E-8097-C6D8CE6F293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171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BF65BC1F-129F-934C-BD82-CB1592C34E16}"/>
              </a:ext>
            </a:extLst>
          </p:cNvPr>
          <p:cNvSpPr txBox="1"/>
          <p:nvPr userDrawn="1"/>
        </p:nvSpPr>
        <p:spPr>
          <a:xfrm>
            <a:off x="484964" y="6210769"/>
            <a:ext cx="6595672" cy="1306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fld id="{91E1F5E6-FB5B-406F-82C9-612A4D9B6B5D}" type="slidenum">
              <a:rPr lang="fr-FR" sz="85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lnSpc>
                  <a:spcPts val="1100"/>
                </a:lnSpc>
              </a:pPr>
              <a:t>‹N°›</a:t>
            </a:fld>
            <a:r>
              <a:rPr lang="fr-FR" sz="8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| ANS-Inria / 2024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58E3CCD0-EF97-8346-B301-6960F00C36F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0299" r="9083" b="12517"/>
          <a:stretch/>
        </p:blipFill>
        <p:spPr>
          <a:xfrm>
            <a:off x="9994391" y="0"/>
            <a:ext cx="2197609" cy="6858000"/>
          </a:xfrm>
          <a:prstGeom prst="rect">
            <a:avLst/>
          </a:prstGeom>
        </p:spPr>
      </p:pic>
      <p:sp>
        <p:nvSpPr>
          <p:cNvPr id="12" name="Titre 1">
            <a:extLst>
              <a:ext uri="{FF2B5EF4-FFF2-40B4-BE49-F238E27FC236}">
                <a16:creationId xmlns:a16="http://schemas.microsoft.com/office/drawing/2014/main" id="{0415C11F-44AC-C24D-9D2F-6897A40205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0831" y="2285599"/>
            <a:ext cx="6332521" cy="1462781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>
              <a:defRPr lang="fr-FR" sz="4800" b="1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fr-FR"/>
              <a:t>TITRE DE LA PARTIE</a:t>
            </a:r>
            <a:br>
              <a:rPr lang="fr-FR"/>
            </a:br>
            <a:r>
              <a:rPr lang="fr-FR"/>
              <a:t>(INTERCALAIRE)</a:t>
            </a:r>
          </a:p>
        </p:txBody>
      </p:sp>
      <p:sp>
        <p:nvSpPr>
          <p:cNvPr id="13" name="Espace réservé du texte 2">
            <a:extLst>
              <a:ext uri="{FF2B5EF4-FFF2-40B4-BE49-F238E27FC236}">
                <a16:creationId xmlns:a16="http://schemas.microsoft.com/office/drawing/2014/main" id="{A9ECA64F-AF84-DC4F-8A30-80E2309F5E0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73828" y="3998745"/>
            <a:ext cx="4294640" cy="3085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 defTabSz="914400" rtl="0" eaLnBrk="1" latinLnBrk="0" hangingPunct="1">
              <a:lnSpc>
                <a:spcPts val="2400"/>
              </a:lnSpc>
              <a:buNone/>
              <a:defRPr lang="fr-FR" sz="2400" b="1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Sous-titre</a:t>
            </a:r>
          </a:p>
        </p:txBody>
      </p:sp>
    </p:spTree>
    <p:extLst>
      <p:ext uri="{BB962C8B-B14F-4D97-AF65-F5344CB8AC3E}">
        <p14:creationId xmlns:p14="http://schemas.microsoft.com/office/powerpoint/2010/main" val="25348312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Page article / Forme">
  <p:cSld name="4_Page article / Forme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70355" y="501063"/>
            <a:ext cx="516648" cy="24999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5" name="Google Shape;35;p21"/>
          <p:cNvCxnSpPr/>
          <p:nvPr/>
        </p:nvCxnSpPr>
        <p:spPr>
          <a:xfrm>
            <a:off x="476352" y="864175"/>
            <a:ext cx="3328827" cy="0"/>
          </a:xfrm>
          <a:prstGeom prst="straightConnector1">
            <a:avLst/>
          </a:prstGeom>
          <a:noFill/>
          <a:ln w="9525" cap="flat" cmpd="sng">
            <a:solidFill>
              <a:srgbClr val="6F7072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36" name="Google Shape;36;p21"/>
          <p:cNvSpPr txBox="1">
            <a:spLocks noGrp="1"/>
          </p:cNvSpPr>
          <p:nvPr>
            <p:ph type="body" idx="1"/>
          </p:nvPr>
        </p:nvSpPr>
        <p:spPr>
          <a:xfrm>
            <a:off x="3843279" y="716882"/>
            <a:ext cx="7042894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F7072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6F707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CF04857E-3BF7-7DDE-DDDC-35C8735F713F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5806"/>
          <a:stretch/>
        </p:blipFill>
        <p:spPr bwMode="auto">
          <a:xfrm>
            <a:off x="1124193" y="313978"/>
            <a:ext cx="1018932" cy="476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21599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1.bin"/><Relationship Id="rId5" Type="http://schemas.openxmlformats.org/officeDocument/2006/relationships/tags" Target="../tags/tag2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40E331ED-5A84-40D9-B53F-A16943D974A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358807794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6" imgW="395" imgH="396" progId="TCLayout.ActiveDocument.1">
                  <p:embed/>
                </p:oleObj>
              </mc:Choice>
              <mc:Fallback>
                <p:oleObj name="Diapositive think-cell" r:id="rId6" imgW="395" imgH="396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40E331ED-5A84-40D9-B53F-A16943D974A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ZoneTexte 14">
            <a:extLst>
              <a:ext uri="{FF2B5EF4-FFF2-40B4-BE49-F238E27FC236}">
                <a16:creationId xmlns:a16="http://schemas.microsoft.com/office/drawing/2014/main" id="{A7B11F54-857E-472C-84A6-23BA8CD0357B}"/>
              </a:ext>
            </a:extLst>
          </p:cNvPr>
          <p:cNvSpPr txBox="1"/>
          <p:nvPr userDrawn="1"/>
        </p:nvSpPr>
        <p:spPr>
          <a:xfrm>
            <a:off x="116664" y="6606283"/>
            <a:ext cx="6595672" cy="1306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0F362B-7F61-4715-8A09-B204F7CC2581}" type="slidenum">
              <a:rPr lang="fr-FR" sz="850" kern="1200" smtClean="0">
                <a:solidFill>
                  <a:srgbClr val="6F707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ts val="11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r>
              <a:rPr lang="fr-FR" sz="850" kern="1200" dirty="0">
                <a:solidFill>
                  <a:srgbClr val="6F707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| </a:t>
            </a:r>
            <a:r>
              <a:rPr lang="fr-FR" sz="850" dirty="0">
                <a:solidFill>
                  <a:srgbClr val="6F70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ANS-Inria / 2025</a:t>
            </a:r>
          </a:p>
        </p:txBody>
      </p:sp>
    </p:spTree>
    <p:extLst>
      <p:ext uri="{BB962C8B-B14F-4D97-AF65-F5344CB8AC3E}">
        <p14:creationId xmlns:p14="http://schemas.microsoft.com/office/powerpoint/2010/main" val="59814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82" r:id="rId2"/>
    <p:sldLayoutId id="2147483702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13" Type="http://schemas.openxmlformats.org/officeDocument/2006/relationships/image" Target="../media/image17.svg"/><Relationship Id="rId3" Type="http://schemas.openxmlformats.org/officeDocument/2006/relationships/oleObject" Target="../embeddings/oleObject2.bin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17" Type="http://schemas.openxmlformats.org/officeDocument/2006/relationships/image" Target="../media/image21.svg"/><Relationship Id="rId2" Type="http://schemas.openxmlformats.org/officeDocument/2006/relationships/slideLayout" Target="../slideLayouts/slideLayout3.xml"/><Relationship Id="rId16" Type="http://schemas.openxmlformats.org/officeDocument/2006/relationships/image" Target="../media/image20.png"/><Relationship Id="rId1" Type="http://schemas.openxmlformats.org/officeDocument/2006/relationships/tags" Target="../tags/tag3.xml"/><Relationship Id="rId6" Type="http://schemas.openxmlformats.org/officeDocument/2006/relationships/image" Target="../media/image10.svg"/><Relationship Id="rId11" Type="http://schemas.openxmlformats.org/officeDocument/2006/relationships/image" Target="../media/image15.svg"/><Relationship Id="rId5" Type="http://schemas.openxmlformats.org/officeDocument/2006/relationships/image" Target="../media/image9.png"/><Relationship Id="rId15" Type="http://schemas.openxmlformats.org/officeDocument/2006/relationships/image" Target="../media/image19.svg"/><Relationship Id="rId10" Type="http://schemas.openxmlformats.org/officeDocument/2006/relationships/image" Target="../media/image14.png"/><Relationship Id="rId4" Type="http://schemas.openxmlformats.org/officeDocument/2006/relationships/image" Target="../media/image1.emf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.xml"/><Relationship Id="rId4" Type="http://schemas.openxmlformats.org/officeDocument/2006/relationships/image" Target="../media/image1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.xml"/><Relationship Id="rId4" Type="http://schemas.openxmlformats.org/officeDocument/2006/relationships/image" Target="../media/image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" name="Object 36" hidden="1">
            <a:extLst>
              <a:ext uri="{FF2B5EF4-FFF2-40B4-BE49-F238E27FC236}">
                <a16:creationId xmlns:a16="http://schemas.microsoft.com/office/drawing/2014/main" id="{361D1F02-BB55-4983-A561-8C3B54371FDD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3" imgW="395" imgH="396" progId="TCLayout.ActiveDocument.1">
                  <p:embed/>
                </p:oleObj>
              </mc:Choice>
              <mc:Fallback>
                <p:oleObj name="Diapositive think-cell" r:id="rId3" imgW="395" imgH="396" progId="TCLayout.ActiveDocument.1">
                  <p:embed/>
                  <p:pic>
                    <p:nvPicPr>
                      <p:cNvPr id="37" name="Object 36" hidden="1">
                        <a:extLst>
                          <a:ext uri="{FF2B5EF4-FFF2-40B4-BE49-F238E27FC236}">
                            <a16:creationId xmlns:a16="http://schemas.microsoft.com/office/drawing/2014/main" id="{361D1F02-BB55-4983-A561-8C3B54371FD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0B6405C-DFA9-4989-A5AA-864B2B2E5D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43279" y="716882"/>
            <a:ext cx="7042894" cy="304800"/>
          </a:xfrm>
        </p:spPr>
        <p:txBody>
          <a:bodyPr/>
          <a:lstStyle/>
          <a:p>
            <a:pPr marL="228600"/>
            <a:r>
              <a:rPr lang="fr-FR" dirty="0"/>
              <a:t>Template de réponse à l’AAC</a:t>
            </a:r>
          </a:p>
        </p:txBody>
      </p:sp>
      <p:sp>
        <p:nvSpPr>
          <p:cNvPr id="6" name="Text Placeholder 30">
            <a:extLst>
              <a:ext uri="{FF2B5EF4-FFF2-40B4-BE49-F238E27FC236}">
                <a16:creationId xmlns:a16="http://schemas.microsoft.com/office/drawing/2014/main" id="{CD6D16A0-3642-7527-0369-CAF74771B882}"/>
              </a:ext>
            </a:extLst>
          </p:cNvPr>
          <p:cNvSpPr txBox="1">
            <a:spLocks/>
          </p:cNvSpPr>
          <p:nvPr/>
        </p:nvSpPr>
        <p:spPr>
          <a:xfrm>
            <a:off x="2724702" y="1251657"/>
            <a:ext cx="2110168" cy="414167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marR="0" indent="0" algn="ctr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ln>
                  <a:noFill/>
                </a:ln>
                <a:solidFill>
                  <a:srgbClr val="333333"/>
                </a:solidFill>
                <a:uFillTx/>
                <a:latin typeface="EYInterstate Bold" panose="02000803030000020004" pitchFamily="2" charset="0"/>
                <a:ea typeface="EYInterstate Regular" panose="02000503020000020004" pitchFamily="2" charset="0"/>
                <a:cs typeface="EYInterstate Regular" panose="02000503020000020004" pitchFamily="2" charset="0"/>
                <a:sym typeface="Helvetica Neue"/>
              </a:defRPr>
            </a:lvl1pPr>
            <a:lvl2pPr marL="0" marR="0" indent="114300" algn="ctr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228600" algn="ctr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342900" algn="ctr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457200" algn="ctr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571500" algn="ctr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685800" algn="ctr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800100" algn="ctr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914400" algn="ctr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marR="0" lvl="0" indent="0" algn="l" defTabSz="41275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Localisation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25D8CDC-6576-9ED0-3EFF-DA85C0F0730E}"/>
              </a:ext>
            </a:extLst>
          </p:cNvPr>
          <p:cNvSpPr/>
          <p:nvPr/>
        </p:nvSpPr>
        <p:spPr>
          <a:xfrm>
            <a:off x="327784" y="1115579"/>
            <a:ext cx="7238034" cy="1660306"/>
          </a:xfrm>
          <a:prstGeom prst="rect">
            <a:avLst/>
          </a:prstGeom>
          <a:noFill/>
          <a:ln w="19050">
            <a:solidFill>
              <a:srgbClr val="4171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6923E4A-F3BC-1EC4-6413-C55BA322BA2E}"/>
              </a:ext>
            </a:extLst>
          </p:cNvPr>
          <p:cNvSpPr/>
          <p:nvPr/>
        </p:nvSpPr>
        <p:spPr>
          <a:xfrm>
            <a:off x="278117" y="1060263"/>
            <a:ext cx="7196267" cy="1660306"/>
          </a:xfrm>
          <a:prstGeom prst="rect">
            <a:avLst/>
          </a:prstGeom>
          <a:noFill/>
          <a:ln w="19050">
            <a:solidFill>
              <a:srgbClr val="4171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0" name="Group 154">
            <a:extLst>
              <a:ext uri="{FF2B5EF4-FFF2-40B4-BE49-F238E27FC236}">
                <a16:creationId xmlns:a16="http://schemas.microsoft.com/office/drawing/2014/main" id="{4FD09243-B03F-A4FC-4501-696B599CEF29}"/>
              </a:ext>
            </a:extLst>
          </p:cNvPr>
          <p:cNvGrpSpPr/>
          <p:nvPr/>
        </p:nvGrpSpPr>
        <p:grpSpPr>
          <a:xfrm>
            <a:off x="3968000" y="1317260"/>
            <a:ext cx="1912805" cy="517498"/>
            <a:chOff x="571011" y="2522042"/>
            <a:chExt cx="1912805" cy="517498"/>
          </a:xfrm>
        </p:grpSpPr>
        <p:grpSp>
          <p:nvGrpSpPr>
            <p:cNvPr id="11" name="Group 164">
              <a:extLst>
                <a:ext uri="{FF2B5EF4-FFF2-40B4-BE49-F238E27FC236}">
                  <a16:creationId xmlns:a16="http://schemas.microsoft.com/office/drawing/2014/main" id="{267A0DAB-2548-0BAC-2B89-97DFDF026657}"/>
                </a:ext>
              </a:extLst>
            </p:cNvPr>
            <p:cNvGrpSpPr/>
            <p:nvPr/>
          </p:nvGrpSpPr>
          <p:grpSpPr>
            <a:xfrm>
              <a:off x="571011" y="2558237"/>
              <a:ext cx="500478" cy="425499"/>
              <a:chOff x="653561" y="1833937"/>
              <a:chExt cx="500478" cy="425499"/>
            </a:xfrm>
          </p:grpSpPr>
          <p:pic>
            <p:nvPicPr>
              <p:cNvPr id="14" name="Graphic 166">
                <a:extLst>
                  <a:ext uri="{FF2B5EF4-FFF2-40B4-BE49-F238E27FC236}">
                    <a16:creationId xmlns:a16="http://schemas.microsoft.com/office/drawing/2014/main" id="{2A9FB03A-CE28-AB72-BFA5-EEEB1B7FAAC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653561" y="1833937"/>
                <a:ext cx="384174" cy="384174"/>
              </a:xfrm>
              <a:prstGeom prst="rect">
                <a:avLst/>
              </a:prstGeom>
            </p:spPr>
          </p:pic>
          <p:sp>
            <p:nvSpPr>
              <p:cNvPr id="15" name="Rectangle aux angles arrondis">
                <a:extLst>
                  <a:ext uri="{FF2B5EF4-FFF2-40B4-BE49-F238E27FC236}">
                    <a16:creationId xmlns:a16="http://schemas.microsoft.com/office/drawing/2014/main" id="{7636A29C-A8E6-367F-75D4-040A3A4748A8}"/>
                  </a:ext>
                </a:extLst>
              </p:cNvPr>
              <p:cNvSpPr/>
              <p:nvPr/>
            </p:nvSpPr>
            <p:spPr>
              <a:xfrm rot="18900000">
                <a:off x="883300" y="1988697"/>
                <a:ext cx="270739" cy="270739"/>
              </a:xfrm>
              <a:prstGeom prst="roundRect">
                <a:avLst>
                  <a:gd name="adj" fmla="val 30479"/>
                </a:avLst>
              </a:prstGeom>
              <a:solidFill>
                <a:srgbClr val="4171B1">
                  <a:alpha val="20000"/>
                </a:srgbClr>
              </a:solidFill>
              <a:ln w="28575">
                <a:noFill/>
                <a:miter lim="400000"/>
              </a:ln>
            </p:spPr>
            <p:txBody>
              <a:bodyPr lIns="50800" tIns="50800" rIns="50800" bIns="50800" anchor="ctr"/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2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 kumimoji="0" sz="40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Helvetica Light"/>
                  <a:cs typeface="Arial" panose="020B0604020202020204" pitchFamily="34" charset="0"/>
                  <a:sym typeface="Helvetica Light"/>
                </a:endParaRPr>
              </a:p>
            </p:txBody>
          </p:sp>
        </p:grpSp>
        <p:sp>
          <p:nvSpPr>
            <p:cNvPr id="12" name="Text Placeholder 30">
              <a:extLst>
                <a:ext uri="{FF2B5EF4-FFF2-40B4-BE49-F238E27FC236}">
                  <a16:creationId xmlns:a16="http://schemas.microsoft.com/office/drawing/2014/main" id="{24D568FC-FBAF-9E8C-8106-9DAA7576836B}"/>
                </a:ext>
              </a:extLst>
            </p:cNvPr>
            <p:cNvSpPr txBox="1">
              <a:spLocks/>
            </p:cNvSpPr>
            <p:nvPr/>
          </p:nvSpPr>
          <p:spPr>
            <a:xfrm>
              <a:off x="1006333" y="2522042"/>
              <a:ext cx="1477483" cy="517498"/>
            </a:xfrm>
            <a:prstGeom prst="rect">
              <a:avLst/>
            </a:prstGeom>
          </p:spPr>
          <p:txBody>
            <a:bodyPr anchor="ctr">
              <a:noAutofit/>
            </a:bodyPr>
            <a:lstStyle>
              <a:lvl1pPr marL="0" marR="0" indent="0" algn="ctr" defTabSz="412750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400" b="0" i="0" u="none" strike="noStrike" cap="none" spc="0" baseline="0">
                  <a:ln>
                    <a:noFill/>
                  </a:ln>
                  <a:solidFill>
                    <a:srgbClr val="333333"/>
                  </a:solidFill>
                  <a:uFillTx/>
                  <a:latin typeface="EYInterstate Bold" panose="02000803030000020004" pitchFamily="2" charset="0"/>
                  <a:ea typeface="EYInterstate Regular" panose="02000503020000020004" pitchFamily="2" charset="0"/>
                  <a:cs typeface="EYInterstate Regular" panose="02000503020000020004" pitchFamily="2" charset="0"/>
                  <a:sym typeface="Helvetica Neue"/>
                </a:defRPr>
              </a:lvl1pPr>
              <a:lvl2pPr marL="0" marR="0" indent="114300" algn="ctr" defTabSz="412750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7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2pPr>
              <a:lvl3pPr marL="0" marR="0" indent="228600" algn="ctr" defTabSz="412750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7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3pPr>
              <a:lvl4pPr marL="0" marR="0" indent="342900" algn="ctr" defTabSz="412750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7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4pPr>
              <a:lvl5pPr marL="0" marR="0" indent="457200" algn="ctr" defTabSz="412750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7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5pPr>
              <a:lvl6pPr marL="0" marR="0" indent="571500" algn="ctr" defTabSz="412750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7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6pPr>
              <a:lvl7pPr marL="0" marR="0" indent="685800" algn="ctr" defTabSz="412750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7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7pPr>
              <a:lvl8pPr marL="0" marR="0" indent="800100" algn="ctr" defTabSz="412750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7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8pPr>
              <a:lvl9pPr marL="0" marR="0" indent="914400" algn="ctr" defTabSz="412750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7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9pPr>
            </a:lstStyle>
            <a:p>
              <a:pPr marL="0" marR="0" lvl="0" indent="0" algn="l" defTabSz="4127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highlight>
                    <a:srgbClr val="FFFF00"/>
                  </a:highlight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XX</a:t>
              </a:r>
              <a:r>
                <a:rPr kumimoji="0" lang="fr-FR" sz="1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 employés</a:t>
              </a:r>
            </a:p>
          </p:txBody>
        </p:sp>
      </p:grpSp>
      <p:grpSp>
        <p:nvGrpSpPr>
          <p:cNvPr id="16" name="Group 3">
            <a:extLst>
              <a:ext uri="{FF2B5EF4-FFF2-40B4-BE49-F238E27FC236}">
                <a16:creationId xmlns:a16="http://schemas.microsoft.com/office/drawing/2014/main" id="{A4D964A5-FB78-A1EE-ED0D-C8C22F8599DF}"/>
              </a:ext>
            </a:extLst>
          </p:cNvPr>
          <p:cNvGrpSpPr/>
          <p:nvPr/>
        </p:nvGrpSpPr>
        <p:grpSpPr>
          <a:xfrm>
            <a:off x="446443" y="1298543"/>
            <a:ext cx="3292685" cy="517498"/>
            <a:chOff x="8066479" y="2261976"/>
            <a:chExt cx="3292685" cy="517498"/>
          </a:xfrm>
        </p:grpSpPr>
        <p:grpSp>
          <p:nvGrpSpPr>
            <p:cNvPr id="17" name="Group 156">
              <a:extLst>
                <a:ext uri="{FF2B5EF4-FFF2-40B4-BE49-F238E27FC236}">
                  <a16:creationId xmlns:a16="http://schemas.microsoft.com/office/drawing/2014/main" id="{8FBED4BE-B57E-8B8C-6E78-A1F217F782DD}"/>
                </a:ext>
              </a:extLst>
            </p:cNvPr>
            <p:cNvGrpSpPr/>
            <p:nvPr/>
          </p:nvGrpSpPr>
          <p:grpSpPr>
            <a:xfrm>
              <a:off x="8292764" y="2261976"/>
              <a:ext cx="3066400" cy="517498"/>
              <a:chOff x="800750" y="1996080"/>
              <a:chExt cx="3066400" cy="517498"/>
            </a:xfrm>
          </p:grpSpPr>
          <p:sp>
            <p:nvSpPr>
              <p:cNvPr id="19" name="Rectangle aux angles arrondis">
                <a:extLst>
                  <a:ext uri="{FF2B5EF4-FFF2-40B4-BE49-F238E27FC236}">
                    <a16:creationId xmlns:a16="http://schemas.microsoft.com/office/drawing/2014/main" id="{D9ED6340-F158-7B6B-FA7C-8839CC29E9FA}"/>
                  </a:ext>
                </a:extLst>
              </p:cNvPr>
              <p:cNvSpPr/>
              <p:nvPr/>
            </p:nvSpPr>
            <p:spPr>
              <a:xfrm rot="18900000">
                <a:off x="800750" y="2159766"/>
                <a:ext cx="270739" cy="270739"/>
              </a:xfrm>
              <a:prstGeom prst="roundRect">
                <a:avLst>
                  <a:gd name="adj" fmla="val 30479"/>
                </a:avLst>
              </a:prstGeom>
              <a:solidFill>
                <a:srgbClr val="4171B1">
                  <a:alpha val="20000"/>
                </a:srgbClr>
              </a:solidFill>
              <a:ln w="28575">
                <a:noFill/>
                <a:miter lim="400000"/>
              </a:ln>
            </p:spPr>
            <p:txBody>
              <a:bodyPr lIns="50800" tIns="50800" rIns="50800" bIns="50800" anchor="ctr"/>
              <a:lstStyle/>
              <a:p>
                <a:pPr marL="0" marR="0" lvl="0" indent="0" algn="ctr" defTabSz="8255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2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 kumimoji="0" sz="40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Helvetica Light"/>
                  <a:cs typeface="Arial" panose="020B0604020202020204" pitchFamily="34" charset="0"/>
                  <a:sym typeface="Helvetica Light"/>
                </a:endParaRPr>
              </a:p>
            </p:txBody>
          </p:sp>
          <p:sp>
            <p:nvSpPr>
              <p:cNvPr id="20" name="Text Placeholder 30">
                <a:extLst>
                  <a:ext uri="{FF2B5EF4-FFF2-40B4-BE49-F238E27FC236}">
                    <a16:creationId xmlns:a16="http://schemas.microsoft.com/office/drawing/2014/main" id="{58212598-3A5A-76B1-0646-DDC8E758264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55987" y="1996080"/>
                <a:ext cx="2911163" cy="517498"/>
              </a:xfrm>
              <a:prstGeom prst="rect">
                <a:avLst/>
              </a:prstGeom>
            </p:spPr>
            <p:txBody>
              <a:bodyPr anchor="ctr">
                <a:noAutofit/>
              </a:bodyPr>
              <a:lstStyle>
                <a:lvl1pPr marL="0" marR="0" indent="0" algn="ctr" defTabSz="412750" rtl="0" latinLnBrk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2400" b="0" i="0" u="none" strike="noStrike" cap="none" spc="0" baseline="0">
                    <a:ln>
                      <a:noFill/>
                    </a:ln>
                    <a:solidFill>
                      <a:srgbClr val="333333"/>
                    </a:solidFill>
                    <a:uFillTx/>
                    <a:latin typeface="EYInterstate Bold" panose="02000803030000020004" pitchFamily="2" charset="0"/>
                    <a:ea typeface="EYInterstate Regular" panose="02000503020000020004" pitchFamily="2" charset="0"/>
                    <a:cs typeface="EYInterstate Regular" panose="02000503020000020004" pitchFamily="2" charset="0"/>
                    <a:sym typeface="Helvetica Neue"/>
                  </a:defRPr>
                </a:lvl1pPr>
                <a:lvl2pPr marL="0" marR="0" indent="114300" algn="ctr" defTabSz="412750" rtl="0" latinLnBrk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2700" b="0" i="0" u="none" strike="noStrike" cap="none" spc="0" baseline="0">
                    <a:ln>
                      <a:noFill/>
                    </a:ln>
                    <a:solidFill>
                      <a:srgbClr val="000000"/>
                    </a:solidFill>
                    <a:uFillTx/>
                    <a:latin typeface="Helvetica Neue"/>
                    <a:ea typeface="Helvetica Neue"/>
                    <a:cs typeface="Helvetica Neue"/>
                    <a:sym typeface="Helvetica Neue"/>
                  </a:defRPr>
                </a:lvl2pPr>
                <a:lvl3pPr marL="0" marR="0" indent="228600" algn="ctr" defTabSz="412750" rtl="0" latinLnBrk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2700" b="0" i="0" u="none" strike="noStrike" cap="none" spc="0" baseline="0">
                    <a:ln>
                      <a:noFill/>
                    </a:ln>
                    <a:solidFill>
                      <a:srgbClr val="000000"/>
                    </a:solidFill>
                    <a:uFillTx/>
                    <a:latin typeface="Helvetica Neue"/>
                    <a:ea typeface="Helvetica Neue"/>
                    <a:cs typeface="Helvetica Neue"/>
                    <a:sym typeface="Helvetica Neue"/>
                  </a:defRPr>
                </a:lvl3pPr>
                <a:lvl4pPr marL="0" marR="0" indent="342900" algn="ctr" defTabSz="412750" rtl="0" latinLnBrk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2700" b="0" i="0" u="none" strike="noStrike" cap="none" spc="0" baseline="0">
                    <a:ln>
                      <a:noFill/>
                    </a:ln>
                    <a:solidFill>
                      <a:srgbClr val="000000"/>
                    </a:solidFill>
                    <a:uFillTx/>
                    <a:latin typeface="Helvetica Neue"/>
                    <a:ea typeface="Helvetica Neue"/>
                    <a:cs typeface="Helvetica Neue"/>
                    <a:sym typeface="Helvetica Neue"/>
                  </a:defRPr>
                </a:lvl4pPr>
                <a:lvl5pPr marL="0" marR="0" indent="457200" algn="ctr" defTabSz="412750" rtl="0" latinLnBrk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2700" b="0" i="0" u="none" strike="noStrike" cap="none" spc="0" baseline="0">
                    <a:ln>
                      <a:noFill/>
                    </a:ln>
                    <a:solidFill>
                      <a:srgbClr val="000000"/>
                    </a:solidFill>
                    <a:uFillTx/>
                    <a:latin typeface="Helvetica Neue"/>
                    <a:ea typeface="Helvetica Neue"/>
                    <a:cs typeface="Helvetica Neue"/>
                    <a:sym typeface="Helvetica Neue"/>
                  </a:defRPr>
                </a:lvl5pPr>
                <a:lvl6pPr marL="0" marR="0" indent="571500" algn="ctr" defTabSz="412750" rtl="0" latinLnBrk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2700" b="0" i="0" u="none" strike="noStrike" cap="none" spc="0" baseline="0">
                    <a:ln>
                      <a:noFill/>
                    </a:ln>
                    <a:solidFill>
                      <a:srgbClr val="000000"/>
                    </a:solidFill>
                    <a:uFillTx/>
                    <a:latin typeface="Helvetica Neue"/>
                    <a:ea typeface="Helvetica Neue"/>
                    <a:cs typeface="Helvetica Neue"/>
                    <a:sym typeface="Helvetica Neue"/>
                  </a:defRPr>
                </a:lvl6pPr>
                <a:lvl7pPr marL="0" marR="0" indent="685800" algn="ctr" defTabSz="412750" rtl="0" latinLnBrk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2700" b="0" i="0" u="none" strike="noStrike" cap="none" spc="0" baseline="0">
                    <a:ln>
                      <a:noFill/>
                    </a:ln>
                    <a:solidFill>
                      <a:srgbClr val="000000"/>
                    </a:solidFill>
                    <a:uFillTx/>
                    <a:latin typeface="Helvetica Neue"/>
                    <a:ea typeface="Helvetica Neue"/>
                    <a:cs typeface="Helvetica Neue"/>
                    <a:sym typeface="Helvetica Neue"/>
                  </a:defRPr>
                </a:lvl7pPr>
                <a:lvl8pPr marL="0" marR="0" indent="800100" algn="ctr" defTabSz="412750" rtl="0" latinLnBrk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2700" b="0" i="0" u="none" strike="noStrike" cap="none" spc="0" baseline="0">
                    <a:ln>
                      <a:noFill/>
                    </a:ln>
                    <a:solidFill>
                      <a:srgbClr val="000000"/>
                    </a:solidFill>
                    <a:uFillTx/>
                    <a:latin typeface="Helvetica Neue"/>
                    <a:ea typeface="Helvetica Neue"/>
                    <a:cs typeface="Helvetica Neue"/>
                    <a:sym typeface="Helvetica Neue"/>
                  </a:defRPr>
                </a:lvl8pPr>
                <a:lvl9pPr marL="0" marR="0" indent="914400" algn="ctr" defTabSz="412750" rtl="0" latinLnBrk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2700" b="0" i="0" u="none" strike="noStrike" cap="none" spc="0" baseline="0">
                    <a:ln>
                      <a:noFill/>
                    </a:ln>
                    <a:solidFill>
                      <a:srgbClr val="000000"/>
                    </a:solidFill>
                    <a:uFillTx/>
                    <a:latin typeface="Helvetica Neue"/>
                    <a:ea typeface="Helvetica Neue"/>
                    <a:cs typeface="Helvetica Neue"/>
                    <a:sym typeface="Helvetica Neue"/>
                  </a:defRPr>
                </a:lvl9pPr>
              </a:lstStyle>
              <a:p>
                <a:pPr marL="0" marR="0" lvl="0" indent="0" algn="l" defTabSz="4127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4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Créée en </a:t>
                </a:r>
                <a:r>
                  <a:rPr kumimoji="0" lang="fr-FR" sz="14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highlight>
                      <a:srgbClr val="FFFF00"/>
                    </a:highlight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XXXX</a:t>
                </a:r>
                <a:endParaRPr kumimoji="0" lang="fr-FR" sz="1200" i="1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</p:grpSp>
        <p:pic>
          <p:nvPicPr>
            <p:cNvPr id="18" name="Graphic 157">
              <a:extLst>
                <a:ext uri="{FF2B5EF4-FFF2-40B4-BE49-F238E27FC236}">
                  <a16:creationId xmlns:a16="http://schemas.microsoft.com/office/drawing/2014/main" id="{7F19FD38-C274-E1F1-B7BE-C3487307A84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8066479" y="2320009"/>
              <a:ext cx="347767" cy="347767"/>
            </a:xfrm>
            <a:prstGeom prst="rect">
              <a:avLst/>
            </a:prstGeom>
          </p:spPr>
        </p:pic>
      </p:grpSp>
      <p:grpSp>
        <p:nvGrpSpPr>
          <p:cNvPr id="21" name="Group 239">
            <a:extLst>
              <a:ext uri="{FF2B5EF4-FFF2-40B4-BE49-F238E27FC236}">
                <a16:creationId xmlns:a16="http://schemas.microsoft.com/office/drawing/2014/main" id="{B572CEFD-8F9E-1049-68F0-762682C07FAA}"/>
              </a:ext>
            </a:extLst>
          </p:cNvPr>
          <p:cNvGrpSpPr/>
          <p:nvPr/>
        </p:nvGrpSpPr>
        <p:grpSpPr>
          <a:xfrm>
            <a:off x="2828865" y="1503384"/>
            <a:ext cx="970366" cy="384174"/>
            <a:chOff x="9841363" y="1795030"/>
            <a:chExt cx="970366" cy="384174"/>
          </a:xfrm>
        </p:grpSpPr>
        <p:pic>
          <p:nvPicPr>
            <p:cNvPr id="22" name="Graphic 172">
              <a:extLst>
                <a:ext uri="{FF2B5EF4-FFF2-40B4-BE49-F238E27FC236}">
                  <a16:creationId xmlns:a16="http://schemas.microsoft.com/office/drawing/2014/main" id="{64DA3B6B-7000-B6EA-2B59-093A9FA80E0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rcRect/>
            <a:stretch/>
          </p:blipFill>
          <p:spPr>
            <a:xfrm>
              <a:off x="9841363" y="1896293"/>
              <a:ext cx="181649" cy="181649"/>
            </a:xfrm>
            <a:prstGeom prst="rect">
              <a:avLst/>
            </a:prstGeom>
          </p:spPr>
        </p:pic>
        <p:sp>
          <p:nvSpPr>
            <p:cNvPr id="23" name="Text Placeholder 30">
              <a:extLst>
                <a:ext uri="{FF2B5EF4-FFF2-40B4-BE49-F238E27FC236}">
                  <a16:creationId xmlns:a16="http://schemas.microsoft.com/office/drawing/2014/main" id="{45E86C5C-0B8C-01B4-D533-6112168C3592}"/>
                </a:ext>
              </a:extLst>
            </p:cNvPr>
            <p:cNvSpPr txBox="1">
              <a:spLocks/>
            </p:cNvSpPr>
            <p:nvPr/>
          </p:nvSpPr>
          <p:spPr>
            <a:xfrm>
              <a:off x="10012680" y="1795030"/>
              <a:ext cx="799049" cy="384174"/>
            </a:xfrm>
            <a:prstGeom prst="rect">
              <a:avLst/>
            </a:prstGeom>
          </p:spPr>
          <p:txBody>
            <a:bodyPr anchor="ctr">
              <a:noAutofit/>
            </a:bodyPr>
            <a:lstStyle>
              <a:lvl1pPr marL="0" marR="0" indent="0" algn="ctr" defTabSz="412750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400" b="0" i="0" u="none" strike="noStrike" cap="none" spc="0" baseline="0">
                  <a:ln>
                    <a:noFill/>
                  </a:ln>
                  <a:solidFill>
                    <a:srgbClr val="333333"/>
                  </a:solidFill>
                  <a:uFillTx/>
                  <a:latin typeface="EYInterstate Bold" panose="02000803030000020004" pitchFamily="2" charset="0"/>
                  <a:ea typeface="EYInterstate Regular" panose="02000503020000020004" pitchFamily="2" charset="0"/>
                  <a:cs typeface="EYInterstate Regular" panose="02000503020000020004" pitchFamily="2" charset="0"/>
                  <a:sym typeface="Helvetica Neue"/>
                </a:defRPr>
              </a:lvl1pPr>
              <a:lvl2pPr marL="0" marR="0" indent="114300" algn="ctr" defTabSz="412750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7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2pPr>
              <a:lvl3pPr marL="0" marR="0" indent="228600" algn="ctr" defTabSz="412750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7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3pPr>
              <a:lvl4pPr marL="0" marR="0" indent="342900" algn="ctr" defTabSz="412750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7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4pPr>
              <a:lvl5pPr marL="0" marR="0" indent="457200" algn="ctr" defTabSz="412750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7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5pPr>
              <a:lvl6pPr marL="0" marR="0" indent="571500" algn="ctr" defTabSz="412750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7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6pPr>
              <a:lvl7pPr marL="0" marR="0" indent="685800" algn="ctr" defTabSz="412750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7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7pPr>
              <a:lvl8pPr marL="0" marR="0" indent="800100" algn="ctr" defTabSz="412750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7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8pPr>
              <a:lvl9pPr marL="0" marR="0" indent="914400" algn="ctr" defTabSz="412750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7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9pPr>
            </a:lstStyle>
            <a:p>
              <a:pPr marL="0" marR="0" lvl="0" indent="0" algn="l" defTabSz="41275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Ville</a:t>
              </a:r>
            </a:p>
          </p:txBody>
        </p:sp>
      </p:grpSp>
      <p:grpSp>
        <p:nvGrpSpPr>
          <p:cNvPr id="24" name="Groupe 23">
            <a:extLst>
              <a:ext uri="{FF2B5EF4-FFF2-40B4-BE49-F238E27FC236}">
                <a16:creationId xmlns:a16="http://schemas.microsoft.com/office/drawing/2014/main" id="{E95F59E0-A3CF-8CCD-5630-E037C3626A34}"/>
              </a:ext>
            </a:extLst>
          </p:cNvPr>
          <p:cNvGrpSpPr/>
          <p:nvPr/>
        </p:nvGrpSpPr>
        <p:grpSpPr>
          <a:xfrm>
            <a:off x="2387636" y="1355158"/>
            <a:ext cx="440462" cy="376392"/>
            <a:chOff x="5418424" y="1911642"/>
            <a:chExt cx="440462" cy="376392"/>
          </a:xfrm>
        </p:grpSpPr>
        <p:sp>
          <p:nvSpPr>
            <p:cNvPr id="25" name="Rectangle aux angles arrondis">
              <a:extLst>
                <a:ext uri="{FF2B5EF4-FFF2-40B4-BE49-F238E27FC236}">
                  <a16:creationId xmlns:a16="http://schemas.microsoft.com/office/drawing/2014/main" id="{6AB52607-8E18-782F-9A57-E5D8111BEE36}"/>
                </a:ext>
              </a:extLst>
            </p:cNvPr>
            <p:cNvSpPr/>
            <p:nvPr/>
          </p:nvSpPr>
          <p:spPr>
            <a:xfrm rot="18900000">
              <a:off x="5588147" y="2017295"/>
              <a:ext cx="270739" cy="270739"/>
            </a:xfrm>
            <a:prstGeom prst="roundRect">
              <a:avLst>
                <a:gd name="adj" fmla="val 30479"/>
              </a:avLst>
            </a:prstGeom>
            <a:solidFill>
              <a:srgbClr val="4171B1">
                <a:alpha val="20000"/>
              </a:srgbClr>
            </a:solidFill>
            <a:ln w="28575">
              <a:noFill/>
              <a:miter lim="400000"/>
            </a:ln>
          </p:spPr>
          <p:txBody>
            <a:bodyPr lIns="50800" tIns="50800" rIns="50800" bIns="50800" anchor="ctr"/>
            <a:lstStyle/>
            <a:p>
              <a:pPr marL="0" marR="0" lvl="0" indent="0" algn="ctr" defTabSz="8255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kumimoji="0" sz="4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Helvetica Light"/>
                <a:cs typeface="Arial" panose="020B0604020202020204" pitchFamily="34" charset="0"/>
                <a:sym typeface="Helvetica Light"/>
              </a:endParaRPr>
            </a:p>
          </p:txBody>
        </p:sp>
        <p:pic>
          <p:nvPicPr>
            <p:cNvPr id="26" name="Graphic 157">
              <a:extLst>
                <a:ext uri="{FF2B5EF4-FFF2-40B4-BE49-F238E27FC236}">
                  <a16:creationId xmlns:a16="http://schemas.microsoft.com/office/drawing/2014/main" id="{8EFE8640-B125-976B-BFB6-975356422D5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/>
          </p:blipFill>
          <p:spPr>
            <a:xfrm>
              <a:off x="5418424" y="1911642"/>
              <a:ext cx="347767" cy="347767"/>
            </a:xfrm>
            <a:prstGeom prst="rect">
              <a:avLst/>
            </a:prstGeom>
          </p:spPr>
        </p:pic>
      </p:grpSp>
      <p:sp>
        <p:nvSpPr>
          <p:cNvPr id="28" name="Text Placeholder 30">
            <a:extLst>
              <a:ext uri="{FF2B5EF4-FFF2-40B4-BE49-F238E27FC236}">
                <a16:creationId xmlns:a16="http://schemas.microsoft.com/office/drawing/2014/main" id="{23245AE6-E8AE-4A72-37CD-4A629C155A43}"/>
              </a:ext>
            </a:extLst>
          </p:cNvPr>
          <p:cNvSpPr txBox="1">
            <a:spLocks/>
          </p:cNvSpPr>
          <p:nvPr/>
        </p:nvSpPr>
        <p:spPr>
          <a:xfrm>
            <a:off x="6165593" y="1553102"/>
            <a:ext cx="1261243" cy="368852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marL="0" marR="0" indent="0" algn="ctr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ln>
                  <a:noFill/>
                </a:ln>
                <a:solidFill>
                  <a:srgbClr val="333333"/>
                </a:solidFill>
                <a:uFillTx/>
                <a:latin typeface="EYInterstate Bold" panose="02000803030000020004" pitchFamily="2" charset="0"/>
                <a:ea typeface="EYInterstate Regular" panose="02000503020000020004" pitchFamily="2" charset="0"/>
                <a:cs typeface="EYInterstate Regular" panose="02000503020000020004" pitchFamily="2" charset="0"/>
                <a:sym typeface="Helvetica Neue"/>
              </a:defRPr>
            </a:lvl1pPr>
            <a:lvl2pPr marL="0" marR="0" indent="114300" algn="ctr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228600" algn="ctr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342900" algn="ctr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457200" algn="ctr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571500" algn="ctr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685800" algn="ctr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800100" algn="ctr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914400" algn="ctr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marR="0" lvl="0" indent="0" algn="l" defTabSz="41275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fr-FR" sz="1100" kern="0" dirty="0">
                <a:solidFill>
                  <a:prstClr val="black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Idéation/Développement/Scale-up/…</a:t>
            </a:r>
          </a:p>
        </p:txBody>
      </p:sp>
      <p:sp>
        <p:nvSpPr>
          <p:cNvPr id="30" name="Text Placeholder 30">
            <a:extLst>
              <a:ext uri="{FF2B5EF4-FFF2-40B4-BE49-F238E27FC236}">
                <a16:creationId xmlns:a16="http://schemas.microsoft.com/office/drawing/2014/main" id="{464CCDFB-6634-E85E-D127-431FF71B4E20}"/>
              </a:ext>
            </a:extLst>
          </p:cNvPr>
          <p:cNvSpPr txBox="1">
            <a:spLocks/>
          </p:cNvSpPr>
          <p:nvPr/>
        </p:nvSpPr>
        <p:spPr>
          <a:xfrm>
            <a:off x="6074256" y="1237550"/>
            <a:ext cx="1192409" cy="414167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marR="0" indent="0" algn="ctr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ln>
                  <a:noFill/>
                </a:ln>
                <a:solidFill>
                  <a:srgbClr val="333333"/>
                </a:solidFill>
                <a:uFillTx/>
                <a:latin typeface="EYInterstate Bold" panose="02000803030000020004" pitchFamily="2" charset="0"/>
                <a:ea typeface="EYInterstate Regular" panose="02000503020000020004" pitchFamily="2" charset="0"/>
                <a:cs typeface="EYInterstate Regular" panose="02000503020000020004" pitchFamily="2" charset="0"/>
                <a:sym typeface="Helvetica Neue"/>
              </a:defRPr>
            </a:lvl1pPr>
            <a:lvl2pPr marL="0" marR="0" indent="114300" algn="ctr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228600" algn="ctr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342900" algn="ctr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457200" algn="ctr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571500" algn="ctr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685800" algn="ctr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800100" algn="ctr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914400" algn="ctr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marR="0" lvl="0" indent="0" algn="l" defTabSz="41275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Stade</a:t>
            </a:r>
          </a:p>
        </p:txBody>
      </p:sp>
      <p:grpSp>
        <p:nvGrpSpPr>
          <p:cNvPr id="136" name="Groupe 135">
            <a:extLst>
              <a:ext uri="{FF2B5EF4-FFF2-40B4-BE49-F238E27FC236}">
                <a16:creationId xmlns:a16="http://schemas.microsoft.com/office/drawing/2014/main" id="{0A261B6F-D263-94FB-A7D2-EB715E79FEF0}"/>
              </a:ext>
            </a:extLst>
          </p:cNvPr>
          <p:cNvGrpSpPr/>
          <p:nvPr/>
        </p:nvGrpSpPr>
        <p:grpSpPr>
          <a:xfrm>
            <a:off x="5652317" y="1321086"/>
            <a:ext cx="437124" cy="400208"/>
            <a:chOff x="2311343" y="2381195"/>
            <a:chExt cx="437124" cy="400208"/>
          </a:xfrm>
        </p:grpSpPr>
        <p:sp>
          <p:nvSpPr>
            <p:cNvPr id="31" name="Rectangle aux angles arrondis">
              <a:extLst>
                <a:ext uri="{FF2B5EF4-FFF2-40B4-BE49-F238E27FC236}">
                  <a16:creationId xmlns:a16="http://schemas.microsoft.com/office/drawing/2014/main" id="{E3595B28-628C-0514-48CD-8ABD23F34B3B}"/>
                </a:ext>
              </a:extLst>
            </p:cNvPr>
            <p:cNvSpPr/>
            <p:nvPr/>
          </p:nvSpPr>
          <p:spPr>
            <a:xfrm rot="18900000">
              <a:off x="2477728" y="2510664"/>
              <a:ext cx="270739" cy="270739"/>
            </a:xfrm>
            <a:prstGeom prst="roundRect">
              <a:avLst>
                <a:gd name="adj" fmla="val 30479"/>
              </a:avLst>
            </a:prstGeom>
            <a:solidFill>
              <a:srgbClr val="4171B1">
                <a:alpha val="20000"/>
              </a:srgbClr>
            </a:solidFill>
            <a:ln w="28575">
              <a:noFill/>
              <a:miter lim="400000"/>
            </a:ln>
          </p:spPr>
          <p:txBody>
            <a:bodyPr lIns="50800" tIns="50800" rIns="50800" bIns="50800" anchor="ctr"/>
            <a:lstStyle/>
            <a:p>
              <a:pPr marL="0" marR="0" lvl="0" indent="0" algn="ctr" defTabSz="8255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kumimoji="0" sz="4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Helvetica Light"/>
                <a:cs typeface="Arial" panose="020B0604020202020204" pitchFamily="34" charset="0"/>
                <a:sym typeface="Helvetica Light"/>
              </a:endParaRPr>
            </a:p>
          </p:txBody>
        </p:sp>
        <p:pic>
          <p:nvPicPr>
            <p:cNvPr id="33" name="Graphic 5" descr="Business Growth with solid fill">
              <a:extLst>
                <a:ext uri="{FF2B5EF4-FFF2-40B4-BE49-F238E27FC236}">
                  <a16:creationId xmlns:a16="http://schemas.microsoft.com/office/drawing/2014/main" id="{50A6E784-CCA2-2E43-DA8B-897D4B7D2C7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2311343" y="2381195"/>
              <a:ext cx="347693" cy="347693"/>
            </a:xfrm>
            <a:prstGeom prst="rect">
              <a:avLst/>
            </a:prstGeom>
          </p:spPr>
        </p:pic>
      </p:grpSp>
      <p:sp>
        <p:nvSpPr>
          <p:cNvPr id="34" name="Text Placeholder 30">
            <a:extLst>
              <a:ext uri="{FF2B5EF4-FFF2-40B4-BE49-F238E27FC236}">
                <a16:creationId xmlns:a16="http://schemas.microsoft.com/office/drawing/2014/main" id="{F2946363-1620-75B6-EFCF-38F1A0E90618}"/>
              </a:ext>
            </a:extLst>
          </p:cNvPr>
          <p:cNvSpPr txBox="1">
            <a:spLocks/>
          </p:cNvSpPr>
          <p:nvPr/>
        </p:nvSpPr>
        <p:spPr>
          <a:xfrm>
            <a:off x="823522" y="2105298"/>
            <a:ext cx="1343221" cy="414167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marR="0" indent="0" algn="ctr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ln>
                  <a:noFill/>
                </a:ln>
                <a:solidFill>
                  <a:srgbClr val="333333"/>
                </a:solidFill>
                <a:uFillTx/>
                <a:latin typeface="EYInterstate Bold" panose="02000803030000020004" pitchFamily="2" charset="0"/>
                <a:ea typeface="EYInterstate Regular" panose="02000503020000020004" pitchFamily="2" charset="0"/>
                <a:cs typeface="EYInterstate Regular" panose="02000503020000020004" pitchFamily="2" charset="0"/>
                <a:sym typeface="Helvetica Neue"/>
              </a:defRPr>
            </a:lvl1pPr>
            <a:lvl2pPr marL="0" marR="0" indent="114300" algn="ctr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228600" algn="ctr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342900" algn="ctr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457200" algn="ctr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571500" algn="ctr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685800" algn="ctr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800100" algn="ctr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914400" algn="ctr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marR="0" lvl="0" indent="0" algn="l" defTabSz="41275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Contact intervenant</a:t>
            </a:r>
          </a:p>
        </p:txBody>
      </p:sp>
      <p:grpSp>
        <p:nvGrpSpPr>
          <p:cNvPr id="135" name="Groupe 134">
            <a:extLst>
              <a:ext uri="{FF2B5EF4-FFF2-40B4-BE49-F238E27FC236}">
                <a16:creationId xmlns:a16="http://schemas.microsoft.com/office/drawing/2014/main" id="{4A261F7C-9027-0B3B-2F72-3BA68A1D1E0E}"/>
              </a:ext>
            </a:extLst>
          </p:cNvPr>
          <p:cNvGrpSpPr/>
          <p:nvPr/>
        </p:nvGrpSpPr>
        <p:grpSpPr>
          <a:xfrm>
            <a:off x="524127" y="2137057"/>
            <a:ext cx="374216" cy="350649"/>
            <a:chOff x="705102" y="2050977"/>
            <a:chExt cx="374216" cy="350649"/>
          </a:xfrm>
        </p:grpSpPr>
        <p:sp>
          <p:nvSpPr>
            <p:cNvPr id="35" name="Rectangle aux angles arrondis">
              <a:extLst>
                <a:ext uri="{FF2B5EF4-FFF2-40B4-BE49-F238E27FC236}">
                  <a16:creationId xmlns:a16="http://schemas.microsoft.com/office/drawing/2014/main" id="{8B8BAB5A-78AA-53E1-74BC-94DA49C3542E}"/>
                </a:ext>
              </a:extLst>
            </p:cNvPr>
            <p:cNvSpPr/>
            <p:nvPr/>
          </p:nvSpPr>
          <p:spPr>
            <a:xfrm rot="18900000">
              <a:off x="808579" y="2130887"/>
              <a:ext cx="270739" cy="270739"/>
            </a:xfrm>
            <a:prstGeom prst="roundRect">
              <a:avLst>
                <a:gd name="adj" fmla="val 30479"/>
              </a:avLst>
            </a:prstGeom>
            <a:solidFill>
              <a:srgbClr val="4171B1">
                <a:alpha val="20000"/>
              </a:srgbClr>
            </a:solidFill>
            <a:ln w="28575">
              <a:noFill/>
              <a:miter lim="400000"/>
            </a:ln>
          </p:spPr>
          <p:txBody>
            <a:bodyPr lIns="50800" tIns="50800" rIns="50800" bIns="50800" anchor="ctr"/>
            <a:lstStyle/>
            <a:p>
              <a:pPr marL="0" marR="0" lvl="0" indent="0" algn="ctr" defTabSz="8255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kumimoji="0" sz="4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Helvetica Light"/>
                <a:cs typeface="Arial" panose="020B0604020202020204" pitchFamily="34" charset="0"/>
                <a:sym typeface="Helvetica Light"/>
              </a:endParaRPr>
            </a:p>
          </p:txBody>
        </p:sp>
        <p:pic>
          <p:nvPicPr>
            <p:cNvPr id="36" name="Graphic 230">
              <a:extLst>
                <a:ext uri="{FF2B5EF4-FFF2-40B4-BE49-F238E27FC236}">
                  <a16:creationId xmlns:a16="http://schemas.microsoft.com/office/drawing/2014/main" id="{1EAC9623-3713-1690-451A-AE120BE72AB9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705102" y="2050977"/>
              <a:ext cx="290258" cy="290258"/>
            </a:xfrm>
            <a:prstGeom prst="rect">
              <a:avLst/>
            </a:prstGeom>
          </p:spPr>
        </p:pic>
      </p:grpSp>
      <p:sp>
        <p:nvSpPr>
          <p:cNvPr id="38" name="Rectangle 37">
            <a:extLst>
              <a:ext uri="{FF2B5EF4-FFF2-40B4-BE49-F238E27FC236}">
                <a16:creationId xmlns:a16="http://schemas.microsoft.com/office/drawing/2014/main" id="{820DCB59-B1EF-A1F6-2D5F-6264E8572535}"/>
              </a:ext>
            </a:extLst>
          </p:cNvPr>
          <p:cNvSpPr/>
          <p:nvPr/>
        </p:nvSpPr>
        <p:spPr>
          <a:xfrm>
            <a:off x="299970" y="2960074"/>
            <a:ext cx="7280217" cy="3808031"/>
          </a:xfrm>
          <a:prstGeom prst="rect">
            <a:avLst/>
          </a:prstGeom>
          <a:solidFill>
            <a:schemeClr val="bg1"/>
          </a:solidFill>
          <a:ln w="19050">
            <a:solidFill>
              <a:srgbClr val="0C34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D29D444C-B7A3-5DA7-3A49-6A2A8D1CDD98}"/>
              </a:ext>
            </a:extLst>
          </p:cNvPr>
          <p:cNvSpPr/>
          <p:nvPr/>
        </p:nvSpPr>
        <p:spPr>
          <a:xfrm>
            <a:off x="243816" y="2904757"/>
            <a:ext cx="7279614" cy="3809037"/>
          </a:xfrm>
          <a:prstGeom prst="rect">
            <a:avLst/>
          </a:prstGeom>
          <a:noFill/>
          <a:ln w="19050">
            <a:solidFill>
              <a:srgbClr val="0C34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40" name="Groupe 86">
            <a:extLst>
              <a:ext uri="{FF2B5EF4-FFF2-40B4-BE49-F238E27FC236}">
                <a16:creationId xmlns:a16="http://schemas.microsoft.com/office/drawing/2014/main" id="{D7F9272B-4D97-1FE6-EE9B-EB582D621855}"/>
              </a:ext>
            </a:extLst>
          </p:cNvPr>
          <p:cNvGrpSpPr/>
          <p:nvPr/>
        </p:nvGrpSpPr>
        <p:grpSpPr>
          <a:xfrm>
            <a:off x="502636" y="3119253"/>
            <a:ext cx="4035425" cy="384174"/>
            <a:chOff x="2013621" y="1491546"/>
            <a:chExt cx="4035425" cy="384174"/>
          </a:xfrm>
        </p:grpSpPr>
        <p:sp>
          <p:nvSpPr>
            <p:cNvPr id="41" name="Text Placeholder 30">
              <a:extLst>
                <a:ext uri="{FF2B5EF4-FFF2-40B4-BE49-F238E27FC236}">
                  <a16:creationId xmlns:a16="http://schemas.microsoft.com/office/drawing/2014/main" id="{F711CE17-E94B-1901-45D5-2A44F690D1C6}"/>
                </a:ext>
              </a:extLst>
            </p:cNvPr>
            <p:cNvSpPr txBox="1">
              <a:spLocks/>
            </p:cNvSpPr>
            <p:nvPr/>
          </p:nvSpPr>
          <p:spPr>
            <a:xfrm>
              <a:off x="2013621" y="1491546"/>
              <a:ext cx="4035425" cy="384174"/>
            </a:xfrm>
            <a:prstGeom prst="rect">
              <a:avLst/>
            </a:prstGeom>
          </p:spPr>
          <p:txBody>
            <a:bodyPr anchor="ctr">
              <a:noAutofit/>
            </a:bodyPr>
            <a:lstStyle>
              <a:lvl1pPr marL="0" marR="0" indent="0" algn="ctr" defTabSz="412750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400" b="0" i="0" u="none" strike="noStrike" cap="none" spc="0" baseline="0">
                  <a:ln>
                    <a:noFill/>
                  </a:ln>
                  <a:solidFill>
                    <a:srgbClr val="333333"/>
                  </a:solidFill>
                  <a:uFillTx/>
                  <a:latin typeface="EYInterstate Bold" panose="02000803030000020004" pitchFamily="2" charset="0"/>
                  <a:ea typeface="EYInterstate Regular" panose="02000503020000020004" pitchFamily="2" charset="0"/>
                  <a:cs typeface="EYInterstate Regular" panose="02000503020000020004" pitchFamily="2" charset="0"/>
                  <a:sym typeface="Helvetica Neue"/>
                </a:defRPr>
              </a:lvl1pPr>
              <a:lvl2pPr marL="0" marR="0" indent="114300" algn="ctr" defTabSz="412750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7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2pPr>
              <a:lvl3pPr marL="0" marR="0" indent="228600" algn="ctr" defTabSz="412750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7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3pPr>
              <a:lvl4pPr marL="0" marR="0" indent="342900" algn="ctr" defTabSz="412750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7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4pPr>
              <a:lvl5pPr marL="0" marR="0" indent="457200" algn="ctr" defTabSz="412750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7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5pPr>
              <a:lvl6pPr marL="0" marR="0" indent="571500" algn="ctr" defTabSz="412750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7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6pPr>
              <a:lvl7pPr marL="0" marR="0" indent="685800" algn="ctr" defTabSz="412750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7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7pPr>
              <a:lvl8pPr marL="0" marR="0" indent="800100" algn="ctr" defTabSz="412750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7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8pPr>
              <a:lvl9pPr marL="0" marR="0" indent="914400" algn="ctr" defTabSz="412750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7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9pPr>
            </a:lstStyle>
            <a:p>
              <a:pPr marL="0" marR="0" lvl="0" indent="0" algn="l" defTabSz="41275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Technologies et concepts maîtrisés</a:t>
              </a:r>
            </a:p>
          </p:txBody>
        </p:sp>
        <p:cxnSp>
          <p:nvCxnSpPr>
            <p:cNvPr id="42" name="Straight Connector 94">
              <a:extLst>
                <a:ext uri="{FF2B5EF4-FFF2-40B4-BE49-F238E27FC236}">
                  <a16:creationId xmlns:a16="http://schemas.microsoft.com/office/drawing/2014/main" id="{F139CB0A-6E04-8B59-0ED3-2F869B240D3D}"/>
                </a:ext>
              </a:extLst>
            </p:cNvPr>
            <p:cNvCxnSpPr>
              <a:cxnSpLocks/>
            </p:cNvCxnSpPr>
            <p:nvPr/>
          </p:nvCxnSpPr>
          <p:spPr>
            <a:xfrm>
              <a:off x="2092754" y="1872097"/>
              <a:ext cx="2287523" cy="0"/>
            </a:xfrm>
            <a:prstGeom prst="line">
              <a:avLst/>
            </a:prstGeom>
            <a:ln w="19050">
              <a:solidFill>
                <a:srgbClr val="4171B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Groupe 91">
            <a:extLst>
              <a:ext uri="{FF2B5EF4-FFF2-40B4-BE49-F238E27FC236}">
                <a16:creationId xmlns:a16="http://schemas.microsoft.com/office/drawing/2014/main" id="{F7A0536D-D980-9736-EF77-F1319DC67F95}"/>
              </a:ext>
            </a:extLst>
          </p:cNvPr>
          <p:cNvGrpSpPr/>
          <p:nvPr/>
        </p:nvGrpSpPr>
        <p:grpSpPr>
          <a:xfrm>
            <a:off x="408072" y="5852216"/>
            <a:ext cx="972064" cy="384174"/>
            <a:chOff x="2013622" y="1491546"/>
            <a:chExt cx="972064" cy="384174"/>
          </a:xfrm>
        </p:grpSpPr>
        <p:sp>
          <p:nvSpPr>
            <p:cNvPr id="44" name="Text Placeholder 30">
              <a:extLst>
                <a:ext uri="{FF2B5EF4-FFF2-40B4-BE49-F238E27FC236}">
                  <a16:creationId xmlns:a16="http://schemas.microsoft.com/office/drawing/2014/main" id="{5D83D518-F54F-C3EF-D315-F319F6F7E9FB}"/>
                </a:ext>
              </a:extLst>
            </p:cNvPr>
            <p:cNvSpPr txBox="1">
              <a:spLocks/>
            </p:cNvSpPr>
            <p:nvPr/>
          </p:nvSpPr>
          <p:spPr>
            <a:xfrm>
              <a:off x="2013622" y="1491546"/>
              <a:ext cx="972064" cy="384174"/>
            </a:xfrm>
            <a:prstGeom prst="rect">
              <a:avLst/>
            </a:prstGeom>
          </p:spPr>
          <p:txBody>
            <a:bodyPr anchor="ctr">
              <a:noAutofit/>
            </a:bodyPr>
            <a:lstStyle>
              <a:lvl1pPr marL="0" marR="0" indent="0" algn="ctr" defTabSz="412750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400" b="0" i="0" u="none" strike="noStrike" cap="none" spc="0" baseline="0">
                  <a:ln>
                    <a:noFill/>
                  </a:ln>
                  <a:solidFill>
                    <a:srgbClr val="333333"/>
                  </a:solidFill>
                  <a:uFillTx/>
                  <a:latin typeface="EYInterstate Bold" panose="02000803030000020004" pitchFamily="2" charset="0"/>
                  <a:ea typeface="EYInterstate Regular" panose="02000503020000020004" pitchFamily="2" charset="0"/>
                  <a:cs typeface="EYInterstate Regular" panose="02000503020000020004" pitchFamily="2" charset="0"/>
                  <a:sym typeface="Helvetica Neue"/>
                </a:defRPr>
              </a:lvl1pPr>
              <a:lvl2pPr marL="0" marR="0" indent="114300" algn="ctr" defTabSz="412750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7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2pPr>
              <a:lvl3pPr marL="0" marR="0" indent="228600" algn="ctr" defTabSz="412750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7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3pPr>
              <a:lvl4pPr marL="0" marR="0" indent="342900" algn="ctr" defTabSz="412750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7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4pPr>
              <a:lvl5pPr marL="0" marR="0" indent="457200" algn="ctr" defTabSz="412750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7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5pPr>
              <a:lvl6pPr marL="0" marR="0" indent="571500" algn="ctr" defTabSz="412750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7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6pPr>
              <a:lvl7pPr marL="0" marR="0" indent="685800" algn="ctr" defTabSz="412750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7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7pPr>
              <a:lvl8pPr marL="0" marR="0" indent="800100" algn="ctr" defTabSz="412750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7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8pPr>
              <a:lvl9pPr marL="0" marR="0" indent="914400" algn="ctr" defTabSz="412750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7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9pPr>
            </a:lstStyle>
            <a:p>
              <a:pPr marL="0" marR="0" lvl="0" indent="0" algn="l" defTabSz="41275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Cibles</a:t>
              </a:r>
            </a:p>
          </p:txBody>
        </p:sp>
        <p:cxnSp>
          <p:nvCxnSpPr>
            <p:cNvPr id="45" name="Straight Connector 94">
              <a:extLst>
                <a:ext uri="{FF2B5EF4-FFF2-40B4-BE49-F238E27FC236}">
                  <a16:creationId xmlns:a16="http://schemas.microsoft.com/office/drawing/2014/main" id="{EA94C8A8-2333-B18F-18D4-B669D0C54078}"/>
                </a:ext>
              </a:extLst>
            </p:cNvPr>
            <p:cNvCxnSpPr>
              <a:cxnSpLocks/>
            </p:cNvCxnSpPr>
            <p:nvPr/>
          </p:nvCxnSpPr>
          <p:spPr>
            <a:xfrm>
              <a:off x="2092754" y="1872097"/>
              <a:ext cx="748151" cy="0"/>
            </a:xfrm>
            <a:prstGeom prst="line">
              <a:avLst/>
            </a:prstGeom>
            <a:ln w="19050">
              <a:solidFill>
                <a:srgbClr val="4171B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Groupe 9">
            <a:extLst>
              <a:ext uri="{FF2B5EF4-FFF2-40B4-BE49-F238E27FC236}">
                <a16:creationId xmlns:a16="http://schemas.microsoft.com/office/drawing/2014/main" id="{54F5A758-C0E8-237E-026D-7DF069061B54}"/>
              </a:ext>
            </a:extLst>
          </p:cNvPr>
          <p:cNvGrpSpPr/>
          <p:nvPr/>
        </p:nvGrpSpPr>
        <p:grpSpPr>
          <a:xfrm>
            <a:off x="606737" y="3624891"/>
            <a:ext cx="3193224" cy="261610"/>
            <a:chOff x="689415" y="4685527"/>
            <a:chExt cx="4775106" cy="391208"/>
          </a:xfrm>
        </p:grpSpPr>
        <p:sp>
          <p:nvSpPr>
            <p:cNvPr id="52" name="ZoneTexte 9">
              <a:extLst>
                <a:ext uri="{FF2B5EF4-FFF2-40B4-BE49-F238E27FC236}">
                  <a16:creationId xmlns:a16="http://schemas.microsoft.com/office/drawing/2014/main" id="{D519F550-94B6-43A3-95EF-627EE02FE8B8}"/>
                </a:ext>
              </a:extLst>
            </p:cNvPr>
            <p:cNvSpPr txBox="1"/>
            <p:nvPr/>
          </p:nvSpPr>
          <p:spPr>
            <a:xfrm>
              <a:off x="888636" y="4685527"/>
              <a:ext cx="4575885" cy="391208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lIns="72000" rtlCol="0" anchor="ctr">
              <a:spAutoFit/>
            </a:bodyPr>
            <a:lstStyle/>
            <a:p>
              <a:pPr>
                <a:spcAft>
                  <a:spcPts val="400"/>
                </a:spcAft>
                <a:defRPr/>
              </a:pPr>
              <a:r>
                <a:rPr lang="fr-FR" sz="1100" i="1" kern="0" dirty="0">
                  <a:solidFill>
                    <a:prstClr val="black"/>
                  </a:solidFill>
                  <a:highlight>
                    <a:srgbClr val="FFFF00"/>
                  </a:highlight>
                  <a:latin typeface="Arial" panose="020B0604020202020204" pitchFamily="34" charset="0"/>
                  <a:cs typeface="Arial" panose="020B0604020202020204" pitchFamily="34" charset="0"/>
                </a:rPr>
                <a:t>Listez les technologies et concepts</a:t>
              </a:r>
            </a:p>
          </p:txBody>
        </p:sp>
        <p:sp>
          <p:nvSpPr>
            <p:cNvPr id="53" name="Rectangle aux angles arrondis">
              <a:extLst>
                <a:ext uri="{FF2B5EF4-FFF2-40B4-BE49-F238E27FC236}">
                  <a16:creationId xmlns:a16="http://schemas.microsoft.com/office/drawing/2014/main" id="{7D37B303-36B6-00AF-D913-648A1AE6176F}"/>
                </a:ext>
              </a:extLst>
            </p:cNvPr>
            <p:cNvSpPr/>
            <p:nvPr/>
          </p:nvSpPr>
          <p:spPr>
            <a:xfrm rot="18900000">
              <a:off x="689415" y="4789399"/>
              <a:ext cx="176607" cy="183455"/>
            </a:xfrm>
            <a:prstGeom prst="roundRect">
              <a:avLst>
                <a:gd name="adj" fmla="val 30479"/>
              </a:avLst>
            </a:prstGeom>
            <a:solidFill>
              <a:srgbClr val="C6D4E7"/>
            </a:solidFill>
            <a:ln w="28575">
              <a:noFill/>
              <a:miter lim="400000"/>
            </a:ln>
          </p:spPr>
          <p:txBody>
            <a:bodyPr lIns="50800" tIns="50800" rIns="50800" bIns="50800" anchor="ctr"/>
            <a:lstStyle/>
            <a:p>
              <a:pPr marL="0" marR="0" lvl="0" indent="0" algn="ctr" defTabSz="8255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Arial" panose="020B0604020202020204" pitchFamily="34" charset="0"/>
                <a:ea typeface="Helvetica Light"/>
                <a:cs typeface="Arial" panose="020B0604020202020204" pitchFamily="34" charset="0"/>
                <a:sym typeface="Helvetica Light"/>
              </a:endParaRPr>
            </a:p>
          </p:txBody>
        </p:sp>
      </p:grpSp>
      <p:grpSp>
        <p:nvGrpSpPr>
          <p:cNvPr id="86" name="Groupe 85">
            <a:extLst>
              <a:ext uri="{FF2B5EF4-FFF2-40B4-BE49-F238E27FC236}">
                <a16:creationId xmlns:a16="http://schemas.microsoft.com/office/drawing/2014/main" id="{E0C64600-8150-FF7C-8C5C-DF4A14EE902E}"/>
              </a:ext>
            </a:extLst>
          </p:cNvPr>
          <p:cNvGrpSpPr/>
          <p:nvPr/>
        </p:nvGrpSpPr>
        <p:grpSpPr>
          <a:xfrm>
            <a:off x="400228" y="880563"/>
            <a:ext cx="1735199" cy="353209"/>
            <a:chOff x="9839551" y="1178184"/>
            <a:chExt cx="1735199" cy="384174"/>
          </a:xfrm>
        </p:grpSpPr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82C90545-7688-9EAB-358E-1D1DA15363F2}"/>
                </a:ext>
              </a:extLst>
            </p:cNvPr>
            <p:cNvSpPr/>
            <p:nvPr/>
          </p:nvSpPr>
          <p:spPr>
            <a:xfrm>
              <a:off x="9933720" y="1196140"/>
              <a:ext cx="1548000" cy="362316"/>
            </a:xfrm>
            <a:prstGeom prst="rect">
              <a:avLst/>
            </a:prstGeom>
            <a:solidFill>
              <a:schemeClr val="bg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8" name="Text Placeholder 30">
              <a:extLst>
                <a:ext uri="{FF2B5EF4-FFF2-40B4-BE49-F238E27FC236}">
                  <a16:creationId xmlns:a16="http://schemas.microsoft.com/office/drawing/2014/main" id="{540AD19F-F7BD-BAA3-AB48-9D2BD14912AB}"/>
                </a:ext>
              </a:extLst>
            </p:cNvPr>
            <p:cNvSpPr txBox="1">
              <a:spLocks/>
            </p:cNvSpPr>
            <p:nvPr/>
          </p:nvSpPr>
          <p:spPr>
            <a:xfrm>
              <a:off x="9839551" y="1178184"/>
              <a:ext cx="1735199" cy="384174"/>
            </a:xfrm>
            <a:prstGeom prst="rect">
              <a:avLst/>
            </a:prstGeom>
            <a:noFill/>
          </p:spPr>
          <p:txBody>
            <a:bodyPr anchor="ctr">
              <a:noAutofit/>
            </a:bodyPr>
            <a:lstStyle>
              <a:lvl1pPr marL="0" marR="0" indent="0" algn="ctr" defTabSz="412750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400" b="0" i="0" u="none" strike="noStrike" cap="none" spc="0" baseline="0">
                  <a:ln>
                    <a:noFill/>
                  </a:ln>
                  <a:solidFill>
                    <a:srgbClr val="333333"/>
                  </a:solidFill>
                  <a:uFillTx/>
                  <a:latin typeface="EYInterstate Bold" panose="02000803030000020004" pitchFamily="2" charset="0"/>
                  <a:ea typeface="EYInterstate Regular" panose="02000503020000020004" pitchFamily="2" charset="0"/>
                  <a:cs typeface="EYInterstate Regular" panose="02000503020000020004" pitchFamily="2" charset="0"/>
                  <a:sym typeface="Helvetica Neue"/>
                </a:defRPr>
              </a:lvl1pPr>
              <a:lvl2pPr marL="0" marR="0" indent="114300" algn="ctr" defTabSz="412750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7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2pPr>
              <a:lvl3pPr marL="0" marR="0" indent="228600" algn="ctr" defTabSz="412750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7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3pPr>
              <a:lvl4pPr marL="0" marR="0" indent="342900" algn="ctr" defTabSz="412750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7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4pPr>
              <a:lvl5pPr marL="0" marR="0" indent="457200" algn="ctr" defTabSz="412750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7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5pPr>
              <a:lvl6pPr marL="0" marR="0" indent="571500" algn="ctr" defTabSz="412750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7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6pPr>
              <a:lvl7pPr marL="0" marR="0" indent="685800" algn="ctr" defTabSz="412750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7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7pPr>
              <a:lvl8pPr marL="0" marR="0" indent="800100" algn="ctr" defTabSz="412750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7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8pPr>
              <a:lvl9pPr marL="0" marR="0" indent="914400" algn="ctr" defTabSz="412750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7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9pPr>
            </a:lstStyle>
            <a:p>
              <a:pPr marL="0" marR="0" lvl="0" indent="0" algn="ctr" defTabSz="41275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4171B1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Votre structure</a:t>
              </a:r>
            </a:p>
          </p:txBody>
        </p:sp>
      </p:grpSp>
      <p:grpSp>
        <p:nvGrpSpPr>
          <p:cNvPr id="89" name="Groupe 170">
            <a:extLst>
              <a:ext uri="{FF2B5EF4-FFF2-40B4-BE49-F238E27FC236}">
                <a16:creationId xmlns:a16="http://schemas.microsoft.com/office/drawing/2014/main" id="{14A61F5F-8D4B-5296-8387-E7C1AAA5DCDA}"/>
              </a:ext>
            </a:extLst>
          </p:cNvPr>
          <p:cNvGrpSpPr/>
          <p:nvPr/>
        </p:nvGrpSpPr>
        <p:grpSpPr>
          <a:xfrm>
            <a:off x="472874" y="2737499"/>
            <a:ext cx="1758666" cy="409019"/>
            <a:chOff x="9848604" y="1149437"/>
            <a:chExt cx="450454" cy="409019"/>
          </a:xfrm>
        </p:grpSpPr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76D76217-D67F-9D7F-02A7-EED325105254}"/>
                </a:ext>
              </a:extLst>
            </p:cNvPr>
            <p:cNvSpPr/>
            <p:nvPr/>
          </p:nvSpPr>
          <p:spPr>
            <a:xfrm>
              <a:off x="9848604" y="1196140"/>
              <a:ext cx="424158" cy="362316"/>
            </a:xfrm>
            <a:prstGeom prst="rect">
              <a:avLst/>
            </a:prstGeom>
            <a:solidFill>
              <a:schemeClr val="bg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1" name="Text Placeholder 30">
              <a:extLst>
                <a:ext uri="{FF2B5EF4-FFF2-40B4-BE49-F238E27FC236}">
                  <a16:creationId xmlns:a16="http://schemas.microsoft.com/office/drawing/2014/main" id="{0742F6AF-4D9B-C483-83DF-FAE2E67140B6}"/>
                </a:ext>
              </a:extLst>
            </p:cNvPr>
            <p:cNvSpPr txBox="1">
              <a:spLocks/>
            </p:cNvSpPr>
            <p:nvPr/>
          </p:nvSpPr>
          <p:spPr>
            <a:xfrm>
              <a:off x="9857880" y="1149437"/>
              <a:ext cx="441178" cy="384174"/>
            </a:xfrm>
            <a:prstGeom prst="rect">
              <a:avLst/>
            </a:prstGeom>
            <a:noFill/>
          </p:spPr>
          <p:txBody>
            <a:bodyPr anchor="ctr">
              <a:noAutofit/>
            </a:bodyPr>
            <a:lstStyle>
              <a:lvl1pPr marL="0" marR="0" indent="0" algn="ctr" defTabSz="412750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400" b="0" i="0" u="none" strike="noStrike" cap="none" spc="0" baseline="0">
                  <a:ln>
                    <a:noFill/>
                  </a:ln>
                  <a:solidFill>
                    <a:srgbClr val="333333"/>
                  </a:solidFill>
                  <a:uFillTx/>
                  <a:latin typeface="EYInterstate Bold" panose="02000803030000020004" pitchFamily="2" charset="0"/>
                  <a:ea typeface="EYInterstate Regular" panose="02000503020000020004" pitchFamily="2" charset="0"/>
                  <a:cs typeface="EYInterstate Regular" panose="02000503020000020004" pitchFamily="2" charset="0"/>
                  <a:sym typeface="Helvetica Neue"/>
                </a:defRPr>
              </a:lvl1pPr>
              <a:lvl2pPr marL="0" marR="0" indent="114300" algn="ctr" defTabSz="412750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7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2pPr>
              <a:lvl3pPr marL="0" marR="0" indent="228600" algn="ctr" defTabSz="412750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7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3pPr>
              <a:lvl4pPr marL="0" marR="0" indent="342900" algn="ctr" defTabSz="412750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7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4pPr>
              <a:lvl5pPr marL="0" marR="0" indent="457200" algn="ctr" defTabSz="412750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7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5pPr>
              <a:lvl6pPr marL="0" marR="0" indent="571500" algn="ctr" defTabSz="412750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7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6pPr>
              <a:lvl7pPr marL="0" marR="0" indent="685800" algn="ctr" defTabSz="412750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7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7pPr>
              <a:lvl8pPr marL="0" marR="0" indent="800100" algn="ctr" defTabSz="412750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7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8pPr>
              <a:lvl9pPr marL="0" marR="0" indent="914400" algn="ctr" defTabSz="412750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7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9pPr>
            </a:lstStyle>
            <a:p>
              <a:pPr marL="0" marR="0" lvl="0" indent="0" algn="l" defTabSz="41275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sz="1600" b="1" kern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Vos expertises</a:t>
              </a:r>
              <a:endParaRPr kumimoji="0" lang="fr-FR" sz="16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</p:grpSp>
      <p:grpSp>
        <p:nvGrpSpPr>
          <p:cNvPr id="92" name="Groupe 9">
            <a:extLst>
              <a:ext uri="{FF2B5EF4-FFF2-40B4-BE49-F238E27FC236}">
                <a16:creationId xmlns:a16="http://schemas.microsoft.com/office/drawing/2014/main" id="{26ABFDBE-A37E-D109-6EE2-4C3B19BDB294}"/>
              </a:ext>
            </a:extLst>
          </p:cNvPr>
          <p:cNvGrpSpPr/>
          <p:nvPr/>
        </p:nvGrpSpPr>
        <p:grpSpPr>
          <a:xfrm>
            <a:off x="1436968" y="5798716"/>
            <a:ext cx="5660518" cy="261610"/>
            <a:chOff x="689415" y="4699798"/>
            <a:chExt cx="8464670" cy="391208"/>
          </a:xfrm>
        </p:grpSpPr>
        <p:sp>
          <p:nvSpPr>
            <p:cNvPr id="93" name="ZoneTexte 9">
              <a:extLst>
                <a:ext uri="{FF2B5EF4-FFF2-40B4-BE49-F238E27FC236}">
                  <a16:creationId xmlns:a16="http://schemas.microsoft.com/office/drawing/2014/main" id="{4209118E-823F-CED8-4A01-5478239E1B4B}"/>
                </a:ext>
              </a:extLst>
            </p:cNvPr>
            <p:cNvSpPr txBox="1"/>
            <p:nvPr/>
          </p:nvSpPr>
          <p:spPr>
            <a:xfrm>
              <a:off x="888637" y="4699798"/>
              <a:ext cx="8265448" cy="391208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lIns="72000" rtlCol="0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sz="1100" i="1" kern="0" dirty="0">
                  <a:solidFill>
                    <a:prstClr val="black"/>
                  </a:solidFill>
                  <a:highlight>
                    <a:srgbClr val="FFFF00"/>
                  </a:highlight>
                  <a:latin typeface="Arial" panose="020B0604020202020204" pitchFamily="34" charset="0"/>
                  <a:cs typeface="Arial" panose="020B0604020202020204" pitchFamily="34" charset="0"/>
                </a:rPr>
                <a:t>Listez  les typologies - </a:t>
              </a:r>
              <a:r>
                <a:rPr lang="fr-FR" sz="1100" i="1" kern="0" dirty="0">
                  <a:solidFill>
                    <a:prstClr val="black"/>
                  </a:solidFill>
                  <a:highlight>
                    <a:srgbClr val="FFFF00"/>
                  </a:highlight>
                  <a:latin typeface="Arial" panose="020B0604020202020204" pitchFamily="34" charset="0"/>
                  <a:cs typeface="Arial" panose="020B0604020202020204" pitchFamily="34" charset="0"/>
                  <a:sym typeface="Helvetica Neue"/>
                </a:rPr>
                <a:t>Patients / Professionnels de santé / Etablissements / etc.</a:t>
              </a:r>
            </a:p>
          </p:txBody>
        </p:sp>
        <p:sp>
          <p:nvSpPr>
            <p:cNvPr id="94" name="Rectangle aux angles arrondis">
              <a:extLst>
                <a:ext uri="{FF2B5EF4-FFF2-40B4-BE49-F238E27FC236}">
                  <a16:creationId xmlns:a16="http://schemas.microsoft.com/office/drawing/2014/main" id="{BD641DDF-EE8E-5535-6D16-B032F5367F3B}"/>
                </a:ext>
              </a:extLst>
            </p:cNvPr>
            <p:cNvSpPr/>
            <p:nvPr/>
          </p:nvSpPr>
          <p:spPr>
            <a:xfrm rot="18900000">
              <a:off x="689415" y="4789399"/>
              <a:ext cx="176607" cy="183455"/>
            </a:xfrm>
            <a:prstGeom prst="roundRect">
              <a:avLst>
                <a:gd name="adj" fmla="val 30479"/>
              </a:avLst>
            </a:prstGeom>
            <a:solidFill>
              <a:srgbClr val="C6D4E7"/>
            </a:solidFill>
            <a:ln w="28575">
              <a:noFill/>
              <a:miter lim="400000"/>
            </a:ln>
          </p:spPr>
          <p:txBody>
            <a:bodyPr lIns="50800" tIns="50800" rIns="50800" bIns="50800" anchor="ctr"/>
            <a:lstStyle/>
            <a:p>
              <a:pPr marL="0" marR="0" lvl="0" indent="0" algn="ctr" defTabSz="8255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Arial" panose="020B0604020202020204" pitchFamily="34" charset="0"/>
                <a:ea typeface="Helvetica Light"/>
                <a:cs typeface="Arial" panose="020B0604020202020204" pitchFamily="34" charset="0"/>
                <a:sym typeface="Helvetica Light"/>
              </a:endParaRPr>
            </a:p>
          </p:txBody>
        </p:sp>
      </p:grpSp>
      <p:sp>
        <p:nvSpPr>
          <p:cNvPr id="98" name="Text Placeholder 30">
            <a:extLst>
              <a:ext uri="{FF2B5EF4-FFF2-40B4-BE49-F238E27FC236}">
                <a16:creationId xmlns:a16="http://schemas.microsoft.com/office/drawing/2014/main" id="{59FD61D8-2DC8-0A23-06C1-F7C851E16B95}"/>
              </a:ext>
            </a:extLst>
          </p:cNvPr>
          <p:cNvSpPr txBox="1">
            <a:spLocks/>
          </p:cNvSpPr>
          <p:nvPr/>
        </p:nvSpPr>
        <p:spPr>
          <a:xfrm>
            <a:off x="2007692" y="2042587"/>
            <a:ext cx="3023918" cy="615788"/>
          </a:xfrm>
          <a:prstGeom prst="rect">
            <a:avLst/>
          </a:prstGeom>
        </p:spPr>
        <p:txBody>
          <a:bodyPr tIns="108000" anchor="t">
            <a:noAutofit/>
          </a:bodyPr>
          <a:lstStyle>
            <a:lvl1pPr marL="0" marR="0" indent="0" algn="ctr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ln>
                  <a:noFill/>
                </a:ln>
                <a:solidFill>
                  <a:srgbClr val="333333"/>
                </a:solidFill>
                <a:uFillTx/>
                <a:latin typeface="EYInterstate Bold" panose="02000803030000020004" pitchFamily="2" charset="0"/>
                <a:ea typeface="EYInterstate Regular" panose="02000503020000020004" pitchFamily="2" charset="0"/>
                <a:cs typeface="EYInterstate Regular" panose="02000503020000020004" pitchFamily="2" charset="0"/>
                <a:sym typeface="Helvetica Neue"/>
              </a:defRPr>
            </a:lvl1pPr>
            <a:lvl2pPr marL="0" marR="0" indent="114300" algn="ctr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228600" algn="ctr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342900" algn="ctr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457200" algn="ctr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571500" algn="ctr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685800" algn="ctr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800100" algn="ctr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914400" algn="ctr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marR="0" lvl="0" indent="0" algn="l" defTabSz="41275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Nom Prénom - Fonction</a:t>
            </a:r>
            <a:br>
              <a:rPr kumimoji="0" lang="fr-FR" sz="9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</a:br>
            <a:r>
              <a:rPr kumimoji="0" lang="fr-FR" sz="900" i="0" u="none" strike="noStrike" kern="0" cap="none" spc="0" normalizeH="0" baseline="0" noProof="0" dirty="0">
                <a:ln>
                  <a:noFill/>
                </a:ln>
                <a:solidFill>
                  <a:srgbClr val="1E72C7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nom@</a:t>
            </a:r>
            <a:r>
              <a:rPr lang="fr-FR" sz="900" kern="0" dirty="0" err="1">
                <a:solidFill>
                  <a:srgbClr val="1E72C7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societe</a:t>
            </a:r>
            <a:r>
              <a:rPr kumimoji="0" lang="fr-FR" sz="900" i="0" u="none" strike="noStrike" kern="0" cap="none" spc="0" normalizeH="0" baseline="0" noProof="0" dirty="0">
                <a:ln>
                  <a:noFill/>
                </a:ln>
                <a:solidFill>
                  <a:srgbClr val="1E72C7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.com</a:t>
            </a:r>
            <a:endParaRPr kumimoji="0" lang="fr-FR" sz="900" i="0" u="none" strike="noStrike" kern="0" cap="none" spc="0" normalizeH="0" baseline="0" noProof="0" dirty="0">
              <a:ln>
                <a:noFill/>
              </a:ln>
              <a:solidFill>
                <a:srgbClr val="1E72C7"/>
              </a:solidFill>
              <a:effectLst/>
              <a:highlight>
                <a:srgbClr val="FFFF00"/>
              </a:highlight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grpSp>
        <p:nvGrpSpPr>
          <p:cNvPr id="99" name="Groupe 9">
            <a:extLst>
              <a:ext uri="{FF2B5EF4-FFF2-40B4-BE49-F238E27FC236}">
                <a16:creationId xmlns:a16="http://schemas.microsoft.com/office/drawing/2014/main" id="{3AD5F0B1-CBED-2352-0C0A-A8EA6854641B}"/>
              </a:ext>
            </a:extLst>
          </p:cNvPr>
          <p:cNvGrpSpPr/>
          <p:nvPr/>
        </p:nvGrpSpPr>
        <p:grpSpPr>
          <a:xfrm>
            <a:off x="1436968" y="6045331"/>
            <a:ext cx="5490508" cy="261610"/>
            <a:chOff x="689415" y="4708308"/>
            <a:chExt cx="8210438" cy="391208"/>
          </a:xfrm>
        </p:grpSpPr>
        <p:sp>
          <p:nvSpPr>
            <p:cNvPr id="100" name="ZoneTexte 9">
              <a:extLst>
                <a:ext uri="{FF2B5EF4-FFF2-40B4-BE49-F238E27FC236}">
                  <a16:creationId xmlns:a16="http://schemas.microsoft.com/office/drawing/2014/main" id="{EF43CEC9-A4EC-5BB1-ABBD-00B22B6E91A3}"/>
                </a:ext>
              </a:extLst>
            </p:cNvPr>
            <p:cNvSpPr txBox="1"/>
            <p:nvPr/>
          </p:nvSpPr>
          <p:spPr>
            <a:xfrm>
              <a:off x="888637" y="4708308"/>
              <a:ext cx="8011216" cy="391208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lIns="72000" rtlCol="0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sz="1100" i="1" kern="0" dirty="0">
                  <a:solidFill>
                    <a:prstClr val="black"/>
                  </a:solidFill>
                  <a:highlight>
                    <a:srgbClr val="FFFF00"/>
                  </a:highlight>
                  <a:latin typeface="Arial" panose="020B0604020202020204" pitchFamily="34" charset="0"/>
                  <a:cs typeface="Arial" panose="020B0604020202020204" pitchFamily="34" charset="0"/>
                </a:rPr>
                <a:t>Listez  les typologies - </a:t>
              </a:r>
              <a:r>
                <a:rPr lang="fr-FR" sz="1100" i="1" kern="0" dirty="0">
                  <a:solidFill>
                    <a:prstClr val="black"/>
                  </a:solidFill>
                  <a:highlight>
                    <a:srgbClr val="FFFF00"/>
                  </a:highlight>
                  <a:latin typeface="Arial" panose="020B0604020202020204" pitchFamily="34" charset="0"/>
                  <a:cs typeface="Arial" panose="020B0604020202020204" pitchFamily="34" charset="0"/>
                  <a:sym typeface="Helvetica Neue"/>
                </a:rPr>
                <a:t>Patients / Professionnels de santé / Etablissements / etc.</a:t>
              </a:r>
            </a:p>
          </p:txBody>
        </p:sp>
        <p:sp>
          <p:nvSpPr>
            <p:cNvPr id="101" name="Rectangle aux angles arrondis">
              <a:extLst>
                <a:ext uri="{FF2B5EF4-FFF2-40B4-BE49-F238E27FC236}">
                  <a16:creationId xmlns:a16="http://schemas.microsoft.com/office/drawing/2014/main" id="{0A159D1D-2524-5976-B6B0-134A936D6A86}"/>
                </a:ext>
              </a:extLst>
            </p:cNvPr>
            <p:cNvSpPr/>
            <p:nvPr/>
          </p:nvSpPr>
          <p:spPr>
            <a:xfrm rot="18900000">
              <a:off x="689415" y="4789399"/>
              <a:ext cx="176607" cy="183455"/>
            </a:xfrm>
            <a:prstGeom prst="roundRect">
              <a:avLst>
                <a:gd name="adj" fmla="val 30479"/>
              </a:avLst>
            </a:prstGeom>
            <a:solidFill>
              <a:srgbClr val="C6D4E7"/>
            </a:solidFill>
            <a:ln w="28575">
              <a:noFill/>
              <a:miter lim="400000"/>
            </a:ln>
          </p:spPr>
          <p:txBody>
            <a:bodyPr lIns="50800" tIns="50800" rIns="50800" bIns="50800" anchor="ctr"/>
            <a:lstStyle/>
            <a:p>
              <a:pPr marL="0" marR="0" lvl="0" indent="0" algn="ctr" defTabSz="8255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Arial" panose="020B0604020202020204" pitchFamily="34" charset="0"/>
                <a:ea typeface="Helvetica Light"/>
                <a:cs typeface="Arial" panose="020B0604020202020204" pitchFamily="34" charset="0"/>
                <a:sym typeface="Helvetica Light"/>
              </a:endParaRPr>
            </a:p>
          </p:txBody>
        </p:sp>
      </p:grpSp>
      <p:grpSp>
        <p:nvGrpSpPr>
          <p:cNvPr id="102" name="Groupe 9">
            <a:extLst>
              <a:ext uri="{FF2B5EF4-FFF2-40B4-BE49-F238E27FC236}">
                <a16:creationId xmlns:a16="http://schemas.microsoft.com/office/drawing/2014/main" id="{75C836A2-9BE1-A3A7-AFC1-C608EFC03AFD}"/>
              </a:ext>
            </a:extLst>
          </p:cNvPr>
          <p:cNvGrpSpPr/>
          <p:nvPr/>
        </p:nvGrpSpPr>
        <p:grpSpPr>
          <a:xfrm>
            <a:off x="606737" y="3974946"/>
            <a:ext cx="3193225" cy="261610"/>
            <a:chOff x="689415" y="4685527"/>
            <a:chExt cx="4775108" cy="391208"/>
          </a:xfrm>
        </p:grpSpPr>
        <p:sp>
          <p:nvSpPr>
            <p:cNvPr id="103" name="ZoneTexte 9">
              <a:extLst>
                <a:ext uri="{FF2B5EF4-FFF2-40B4-BE49-F238E27FC236}">
                  <a16:creationId xmlns:a16="http://schemas.microsoft.com/office/drawing/2014/main" id="{BA482540-7FA8-1349-33C1-604AAF9DC260}"/>
                </a:ext>
              </a:extLst>
            </p:cNvPr>
            <p:cNvSpPr txBox="1"/>
            <p:nvPr/>
          </p:nvSpPr>
          <p:spPr>
            <a:xfrm>
              <a:off x="888638" y="4685527"/>
              <a:ext cx="4575885" cy="391208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lIns="72000" rtlCol="0" anchor="ctr">
              <a:spAutoFit/>
            </a:bodyPr>
            <a:lstStyle/>
            <a:p>
              <a:pPr>
                <a:spcAft>
                  <a:spcPts val="400"/>
                </a:spcAft>
                <a:defRPr/>
              </a:pPr>
              <a:r>
                <a:rPr lang="fr-FR" sz="1100" i="1" kern="0" dirty="0">
                  <a:solidFill>
                    <a:prstClr val="black"/>
                  </a:solidFill>
                  <a:highlight>
                    <a:srgbClr val="FFFF00"/>
                  </a:highlight>
                  <a:latin typeface="Arial" panose="020B0604020202020204" pitchFamily="34" charset="0"/>
                  <a:cs typeface="Arial" panose="020B0604020202020204" pitchFamily="34" charset="0"/>
                </a:rPr>
                <a:t>Listez les technologies et concepts</a:t>
              </a:r>
            </a:p>
          </p:txBody>
        </p:sp>
        <p:sp>
          <p:nvSpPr>
            <p:cNvPr id="104" name="Rectangle aux angles arrondis">
              <a:extLst>
                <a:ext uri="{FF2B5EF4-FFF2-40B4-BE49-F238E27FC236}">
                  <a16:creationId xmlns:a16="http://schemas.microsoft.com/office/drawing/2014/main" id="{6B84F673-4E77-6201-335D-EBBCD0285C19}"/>
                </a:ext>
              </a:extLst>
            </p:cNvPr>
            <p:cNvSpPr/>
            <p:nvPr/>
          </p:nvSpPr>
          <p:spPr>
            <a:xfrm rot="18900000">
              <a:off x="689415" y="4789399"/>
              <a:ext cx="176607" cy="183455"/>
            </a:xfrm>
            <a:prstGeom prst="roundRect">
              <a:avLst>
                <a:gd name="adj" fmla="val 30479"/>
              </a:avLst>
            </a:prstGeom>
            <a:solidFill>
              <a:srgbClr val="C6D4E7"/>
            </a:solidFill>
            <a:ln w="28575">
              <a:noFill/>
              <a:miter lim="400000"/>
            </a:ln>
          </p:spPr>
          <p:txBody>
            <a:bodyPr lIns="50800" tIns="50800" rIns="50800" bIns="50800" anchor="ctr"/>
            <a:lstStyle/>
            <a:p>
              <a:pPr marL="0" marR="0" lvl="0" indent="0" algn="ctr" defTabSz="8255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Arial" panose="020B0604020202020204" pitchFamily="34" charset="0"/>
                <a:ea typeface="Helvetica Light"/>
                <a:cs typeface="Arial" panose="020B0604020202020204" pitchFamily="34" charset="0"/>
                <a:sym typeface="Helvetica Light"/>
              </a:endParaRPr>
            </a:p>
          </p:txBody>
        </p:sp>
      </p:grpSp>
      <p:grpSp>
        <p:nvGrpSpPr>
          <p:cNvPr id="105" name="Groupe 9">
            <a:extLst>
              <a:ext uri="{FF2B5EF4-FFF2-40B4-BE49-F238E27FC236}">
                <a16:creationId xmlns:a16="http://schemas.microsoft.com/office/drawing/2014/main" id="{17E57846-7C65-F9E8-61B2-62D58792678A}"/>
              </a:ext>
            </a:extLst>
          </p:cNvPr>
          <p:cNvGrpSpPr/>
          <p:nvPr/>
        </p:nvGrpSpPr>
        <p:grpSpPr>
          <a:xfrm>
            <a:off x="606737" y="4325001"/>
            <a:ext cx="3193225" cy="261610"/>
            <a:chOff x="689415" y="4685527"/>
            <a:chExt cx="4775108" cy="391208"/>
          </a:xfrm>
        </p:grpSpPr>
        <p:sp>
          <p:nvSpPr>
            <p:cNvPr id="106" name="ZoneTexte 9">
              <a:extLst>
                <a:ext uri="{FF2B5EF4-FFF2-40B4-BE49-F238E27FC236}">
                  <a16:creationId xmlns:a16="http://schemas.microsoft.com/office/drawing/2014/main" id="{AB7CB2BB-AB8A-7118-4C89-3ACF4838D757}"/>
                </a:ext>
              </a:extLst>
            </p:cNvPr>
            <p:cNvSpPr txBox="1"/>
            <p:nvPr/>
          </p:nvSpPr>
          <p:spPr>
            <a:xfrm>
              <a:off x="888638" y="4685527"/>
              <a:ext cx="4575885" cy="391208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lIns="72000" rtlCol="0" anchor="ctr">
              <a:spAutoFit/>
            </a:bodyPr>
            <a:lstStyle/>
            <a:p>
              <a:pPr>
                <a:spcAft>
                  <a:spcPts val="400"/>
                </a:spcAft>
                <a:defRPr/>
              </a:pPr>
              <a:r>
                <a:rPr lang="fr-FR" sz="1100" i="1" kern="0" dirty="0">
                  <a:solidFill>
                    <a:prstClr val="black"/>
                  </a:solidFill>
                  <a:highlight>
                    <a:srgbClr val="FFFF00"/>
                  </a:highlight>
                  <a:latin typeface="Arial" panose="020B0604020202020204" pitchFamily="34" charset="0"/>
                  <a:cs typeface="Arial" panose="020B0604020202020204" pitchFamily="34" charset="0"/>
                </a:rPr>
                <a:t>Listez les technologies et concepts</a:t>
              </a:r>
            </a:p>
          </p:txBody>
        </p:sp>
        <p:sp>
          <p:nvSpPr>
            <p:cNvPr id="107" name="Rectangle aux angles arrondis">
              <a:extLst>
                <a:ext uri="{FF2B5EF4-FFF2-40B4-BE49-F238E27FC236}">
                  <a16:creationId xmlns:a16="http://schemas.microsoft.com/office/drawing/2014/main" id="{B870732B-7E4A-38D5-33CE-73FA6F8AF622}"/>
                </a:ext>
              </a:extLst>
            </p:cNvPr>
            <p:cNvSpPr/>
            <p:nvPr/>
          </p:nvSpPr>
          <p:spPr>
            <a:xfrm rot="18900000">
              <a:off x="689415" y="4789399"/>
              <a:ext cx="176607" cy="183455"/>
            </a:xfrm>
            <a:prstGeom prst="roundRect">
              <a:avLst>
                <a:gd name="adj" fmla="val 30479"/>
              </a:avLst>
            </a:prstGeom>
            <a:solidFill>
              <a:srgbClr val="C6D4E7"/>
            </a:solidFill>
            <a:ln w="28575">
              <a:noFill/>
              <a:miter lim="400000"/>
            </a:ln>
          </p:spPr>
          <p:txBody>
            <a:bodyPr lIns="50800" tIns="50800" rIns="50800" bIns="50800" anchor="ctr"/>
            <a:lstStyle/>
            <a:p>
              <a:pPr marL="0" marR="0" lvl="0" indent="0" algn="ctr" defTabSz="8255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Arial" panose="020B0604020202020204" pitchFamily="34" charset="0"/>
                <a:ea typeface="Helvetica Light"/>
                <a:cs typeface="Arial" panose="020B0604020202020204" pitchFamily="34" charset="0"/>
                <a:sym typeface="Helvetica Light"/>
              </a:endParaRPr>
            </a:p>
          </p:txBody>
        </p:sp>
      </p:grpSp>
      <p:grpSp>
        <p:nvGrpSpPr>
          <p:cNvPr id="108" name="Groupe 9">
            <a:extLst>
              <a:ext uri="{FF2B5EF4-FFF2-40B4-BE49-F238E27FC236}">
                <a16:creationId xmlns:a16="http://schemas.microsoft.com/office/drawing/2014/main" id="{7E184759-E556-4BE2-3C7F-291DBDADE6D4}"/>
              </a:ext>
            </a:extLst>
          </p:cNvPr>
          <p:cNvGrpSpPr/>
          <p:nvPr/>
        </p:nvGrpSpPr>
        <p:grpSpPr>
          <a:xfrm>
            <a:off x="4203093" y="3624891"/>
            <a:ext cx="3193223" cy="261610"/>
            <a:chOff x="689415" y="4685527"/>
            <a:chExt cx="4775105" cy="391208"/>
          </a:xfrm>
        </p:grpSpPr>
        <p:sp>
          <p:nvSpPr>
            <p:cNvPr id="109" name="ZoneTexte 9">
              <a:extLst>
                <a:ext uri="{FF2B5EF4-FFF2-40B4-BE49-F238E27FC236}">
                  <a16:creationId xmlns:a16="http://schemas.microsoft.com/office/drawing/2014/main" id="{182E8D17-6964-AC59-3EB9-8C4913B54823}"/>
                </a:ext>
              </a:extLst>
            </p:cNvPr>
            <p:cNvSpPr txBox="1"/>
            <p:nvPr/>
          </p:nvSpPr>
          <p:spPr>
            <a:xfrm>
              <a:off x="888635" y="4685527"/>
              <a:ext cx="4575885" cy="391208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lIns="72000" rtlCol="0" anchor="ctr">
              <a:spAutoFit/>
            </a:bodyPr>
            <a:lstStyle/>
            <a:p>
              <a:pPr>
                <a:spcAft>
                  <a:spcPts val="400"/>
                </a:spcAft>
                <a:defRPr/>
              </a:pPr>
              <a:r>
                <a:rPr lang="fr-FR" sz="1100" i="1" kern="0" dirty="0">
                  <a:solidFill>
                    <a:prstClr val="black"/>
                  </a:solidFill>
                  <a:highlight>
                    <a:srgbClr val="FFFF00"/>
                  </a:highlight>
                  <a:latin typeface="Arial" panose="020B0604020202020204" pitchFamily="34" charset="0"/>
                  <a:cs typeface="Arial" panose="020B0604020202020204" pitchFamily="34" charset="0"/>
                </a:rPr>
                <a:t>Listez les technologies et concepts</a:t>
              </a:r>
            </a:p>
          </p:txBody>
        </p:sp>
        <p:sp>
          <p:nvSpPr>
            <p:cNvPr id="110" name="Rectangle aux angles arrondis">
              <a:extLst>
                <a:ext uri="{FF2B5EF4-FFF2-40B4-BE49-F238E27FC236}">
                  <a16:creationId xmlns:a16="http://schemas.microsoft.com/office/drawing/2014/main" id="{0BA138E4-B88A-CCBB-54FC-315CDE23CF56}"/>
                </a:ext>
              </a:extLst>
            </p:cNvPr>
            <p:cNvSpPr/>
            <p:nvPr/>
          </p:nvSpPr>
          <p:spPr>
            <a:xfrm rot="18900000">
              <a:off x="689415" y="4789399"/>
              <a:ext cx="176607" cy="183455"/>
            </a:xfrm>
            <a:prstGeom prst="roundRect">
              <a:avLst>
                <a:gd name="adj" fmla="val 30479"/>
              </a:avLst>
            </a:prstGeom>
            <a:solidFill>
              <a:srgbClr val="C6D4E7"/>
            </a:solidFill>
            <a:ln w="28575">
              <a:noFill/>
              <a:miter lim="400000"/>
            </a:ln>
          </p:spPr>
          <p:txBody>
            <a:bodyPr lIns="50800" tIns="50800" rIns="50800" bIns="50800" anchor="ctr"/>
            <a:lstStyle/>
            <a:p>
              <a:pPr marL="0" marR="0" lvl="0" indent="0" algn="ctr" defTabSz="8255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Arial" panose="020B0604020202020204" pitchFamily="34" charset="0"/>
                <a:ea typeface="Helvetica Light"/>
                <a:cs typeface="Arial" panose="020B0604020202020204" pitchFamily="34" charset="0"/>
                <a:sym typeface="Helvetica Light"/>
              </a:endParaRPr>
            </a:p>
          </p:txBody>
        </p:sp>
      </p:grpSp>
      <p:grpSp>
        <p:nvGrpSpPr>
          <p:cNvPr id="111" name="Groupe 9">
            <a:extLst>
              <a:ext uri="{FF2B5EF4-FFF2-40B4-BE49-F238E27FC236}">
                <a16:creationId xmlns:a16="http://schemas.microsoft.com/office/drawing/2014/main" id="{76CF08D4-D1C4-3B19-C82D-9FDA6555705F}"/>
              </a:ext>
            </a:extLst>
          </p:cNvPr>
          <p:cNvGrpSpPr/>
          <p:nvPr/>
        </p:nvGrpSpPr>
        <p:grpSpPr>
          <a:xfrm>
            <a:off x="4203093" y="3974946"/>
            <a:ext cx="3193225" cy="261610"/>
            <a:chOff x="689415" y="4685527"/>
            <a:chExt cx="4775108" cy="391208"/>
          </a:xfrm>
        </p:grpSpPr>
        <p:sp>
          <p:nvSpPr>
            <p:cNvPr id="112" name="ZoneTexte 9">
              <a:extLst>
                <a:ext uri="{FF2B5EF4-FFF2-40B4-BE49-F238E27FC236}">
                  <a16:creationId xmlns:a16="http://schemas.microsoft.com/office/drawing/2014/main" id="{E8BDE913-BAAD-E93B-0468-2DBE02C10676}"/>
                </a:ext>
              </a:extLst>
            </p:cNvPr>
            <p:cNvSpPr txBox="1"/>
            <p:nvPr/>
          </p:nvSpPr>
          <p:spPr>
            <a:xfrm>
              <a:off x="888638" y="4685527"/>
              <a:ext cx="4575885" cy="391208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lIns="72000" rtlCol="0" anchor="ctr">
              <a:spAutoFit/>
            </a:bodyPr>
            <a:lstStyle/>
            <a:p>
              <a:pPr>
                <a:spcAft>
                  <a:spcPts val="400"/>
                </a:spcAft>
                <a:defRPr/>
              </a:pPr>
              <a:r>
                <a:rPr lang="fr-FR" sz="1100" i="1" kern="0" dirty="0">
                  <a:solidFill>
                    <a:prstClr val="black"/>
                  </a:solidFill>
                  <a:highlight>
                    <a:srgbClr val="FFFF00"/>
                  </a:highlight>
                  <a:latin typeface="Arial" panose="020B0604020202020204" pitchFamily="34" charset="0"/>
                  <a:cs typeface="Arial" panose="020B0604020202020204" pitchFamily="34" charset="0"/>
                </a:rPr>
                <a:t>Listez les technologies et concepts</a:t>
              </a:r>
            </a:p>
          </p:txBody>
        </p:sp>
        <p:sp>
          <p:nvSpPr>
            <p:cNvPr id="113" name="Rectangle aux angles arrondis">
              <a:extLst>
                <a:ext uri="{FF2B5EF4-FFF2-40B4-BE49-F238E27FC236}">
                  <a16:creationId xmlns:a16="http://schemas.microsoft.com/office/drawing/2014/main" id="{23DADDF7-1BAA-AD9E-700B-1B006826859F}"/>
                </a:ext>
              </a:extLst>
            </p:cNvPr>
            <p:cNvSpPr/>
            <p:nvPr/>
          </p:nvSpPr>
          <p:spPr>
            <a:xfrm rot="18900000">
              <a:off x="689415" y="4789399"/>
              <a:ext cx="176607" cy="183455"/>
            </a:xfrm>
            <a:prstGeom prst="roundRect">
              <a:avLst>
                <a:gd name="adj" fmla="val 30479"/>
              </a:avLst>
            </a:prstGeom>
            <a:solidFill>
              <a:srgbClr val="C6D4E7"/>
            </a:solidFill>
            <a:ln w="28575">
              <a:noFill/>
              <a:miter lim="400000"/>
            </a:ln>
          </p:spPr>
          <p:txBody>
            <a:bodyPr lIns="50800" tIns="50800" rIns="50800" bIns="50800" anchor="ctr"/>
            <a:lstStyle/>
            <a:p>
              <a:pPr marL="0" marR="0" lvl="0" indent="0" algn="ctr" defTabSz="8255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Arial" panose="020B0604020202020204" pitchFamily="34" charset="0"/>
                <a:ea typeface="Helvetica Light"/>
                <a:cs typeface="Arial" panose="020B0604020202020204" pitchFamily="34" charset="0"/>
                <a:sym typeface="Helvetica Light"/>
              </a:endParaRPr>
            </a:p>
          </p:txBody>
        </p:sp>
      </p:grpSp>
      <p:grpSp>
        <p:nvGrpSpPr>
          <p:cNvPr id="114" name="Groupe 9">
            <a:extLst>
              <a:ext uri="{FF2B5EF4-FFF2-40B4-BE49-F238E27FC236}">
                <a16:creationId xmlns:a16="http://schemas.microsoft.com/office/drawing/2014/main" id="{BEBD61E4-82E2-1F7E-371B-98EF2894257A}"/>
              </a:ext>
            </a:extLst>
          </p:cNvPr>
          <p:cNvGrpSpPr/>
          <p:nvPr/>
        </p:nvGrpSpPr>
        <p:grpSpPr>
          <a:xfrm>
            <a:off x="4203093" y="4305951"/>
            <a:ext cx="3193225" cy="261610"/>
            <a:chOff x="689415" y="4685527"/>
            <a:chExt cx="4775109" cy="391208"/>
          </a:xfrm>
        </p:grpSpPr>
        <p:sp>
          <p:nvSpPr>
            <p:cNvPr id="115" name="ZoneTexte 9">
              <a:extLst>
                <a:ext uri="{FF2B5EF4-FFF2-40B4-BE49-F238E27FC236}">
                  <a16:creationId xmlns:a16="http://schemas.microsoft.com/office/drawing/2014/main" id="{020482E7-C3C9-46E0-2CC4-B28C29252592}"/>
                </a:ext>
              </a:extLst>
            </p:cNvPr>
            <p:cNvSpPr txBox="1"/>
            <p:nvPr/>
          </p:nvSpPr>
          <p:spPr>
            <a:xfrm>
              <a:off x="888638" y="4685527"/>
              <a:ext cx="4575886" cy="391208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lIns="72000" rtlCol="0" anchor="ctr">
              <a:spAutoFit/>
            </a:bodyPr>
            <a:lstStyle/>
            <a:p>
              <a:pPr>
                <a:spcAft>
                  <a:spcPts val="400"/>
                </a:spcAft>
                <a:defRPr/>
              </a:pPr>
              <a:r>
                <a:rPr lang="fr-FR" sz="1100" i="1" kern="0" dirty="0">
                  <a:solidFill>
                    <a:prstClr val="black"/>
                  </a:solidFill>
                  <a:highlight>
                    <a:srgbClr val="FFFF00"/>
                  </a:highlight>
                  <a:latin typeface="Arial" panose="020B0604020202020204" pitchFamily="34" charset="0"/>
                  <a:cs typeface="Arial" panose="020B0604020202020204" pitchFamily="34" charset="0"/>
                </a:rPr>
                <a:t>Listez les technologies et concepts</a:t>
              </a:r>
            </a:p>
          </p:txBody>
        </p:sp>
        <p:sp>
          <p:nvSpPr>
            <p:cNvPr id="116" name="Rectangle aux angles arrondis">
              <a:extLst>
                <a:ext uri="{FF2B5EF4-FFF2-40B4-BE49-F238E27FC236}">
                  <a16:creationId xmlns:a16="http://schemas.microsoft.com/office/drawing/2014/main" id="{399F14B3-9E1A-281E-B13C-B69F848ED86F}"/>
                </a:ext>
              </a:extLst>
            </p:cNvPr>
            <p:cNvSpPr/>
            <p:nvPr/>
          </p:nvSpPr>
          <p:spPr>
            <a:xfrm rot="18900000">
              <a:off x="689415" y="4789399"/>
              <a:ext cx="176607" cy="183455"/>
            </a:xfrm>
            <a:prstGeom prst="roundRect">
              <a:avLst>
                <a:gd name="adj" fmla="val 30479"/>
              </a:avLst>
            </a:prstGeom>
            <a:solidFill>
              <a:srgbClr val="C6D4E7"/>
            </a:solidFill>
            <a:ln w="28575">
              <a:noFill/>
              <a:miter lim="400000"/>
            </a:ln>
          </p:spPr>
          <p:txBody>
            <a:bodyPr lIns="50800" tIns="50800" rIns="50800" bIns="50800" anchor="ctr"/>
            <a:lstStyle/>
            <a:p>
              <a:pPr marL="0" marR="0" lvl="0" indent="0" algn="ctr" defTabSz="8255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Arial" panose="020B0604020202020204" pitchFamily="34" charset="0"/>
                <a:ea typeface="Helvetica Light"/>
                <a:cs typeface="Arial" panose="020B0604020202020204" pitchFamily="34" charset="0"/>
                <a:sym typeface="Helvetica Light"/>
              </a:endParaRPr>
            </a:p>
          </p:txBody>
        </p:sp>
      </p:grpSp>
      <p:grpSp>
        <p:nvGrpSpPr>
          <p:cNvPr id="124" name="Groupe 9">
            <a:extLst>
              <a:ext uri="{FF2B5EF4-FFF2-40B4-BE49-F238E27FC236}">
                <a16:creationId xmlns:a16="http://schemas.microsoft.com/office/drawing/2014/main" id="{C9CC5514-3DCC-B9F3-30DE-A728D11CBC19}"/>
              </a:ext>
            </a:extLst>
          </p:cNvPr>
          <p:cNvGrpSpPr/>
          <p:nvPr/>
        </p:nvGrpSpPr>
        <p:grpSpPr>
          <a:xfrm>
            <a:off x="1436968" y="6301226"/>
            <a:ext cx="5535460" cy="261610"/>
            <a:chOff x="689415" y="4702517"/>
            <a:chExt cx="8277660" cy="391208"/>
          </a:xfrm>
        </p:grpSpPr>
        <p:sp>
          <p:nvSpPr>
            <p:cNvPr id="125" name="ZoneTexte 9">
              <a:extLst>
                <a:ext uri="{FF2B5EF4-FFF2-40B4-BE49-F238E27FC236}">
                  <a16:creationId xmlns:a16="http://schemas.microsoft.com/office/drawing/2014/main" id="{6F64C9F4-4866-4E63-AE9A-684CA9374675}"/>
                </a:ext>
              </a:extLst>
            </p:cNvPr>
            <p:cNvSpPr txBox="1"/>
            <p:nvPr/>
          </p:nvSpPr>
          <p:spPr>
            <a:xfrm>
              <a:off x="888637" y="4702517"/>
              <a:ext cx="8078438" cy="391208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lIns="72000" rtlCol="0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sz="1100" i="1" kern="0" dirty="0">
                  <a:solidFill>
                    <a:prstClr val="black"/>
                  </a:solidFill>
                  <a:highlight>
                    <a:srgbClr val="FFFF00"/>
                  </a:highlight>
                  <a:latin typeface="Arial" panose="020B0604020202020204" pitchFamily="34" charset="0"/>
                  <a:cs typeface="Arial" panose="020B0604020202020204" pitchFamily="34" charset="0"/>
                </a:rPr>
                <a:t>Listez  les typologies - </a:t>
              </a:r>
              <a:r>
                <a:rPr lang="fr-FR" sz="1100" i="1" kern="0" dirty="0">
                  <a:solidFill>
                    <a:prstClr val="black"/>
                  </a:solidFill>
                  <a:highlight>
                    <a:srgbClr val="FFFF00"/>
                  </a:highlight>
                  <a:latin typeface="Arial" panose="020B0604020202020204" pitchFamily="34" charset="0"/>
                  <a:cs typeface="Arial" panose="020B0604020202020204" pitchFamily="34" charset="0"/>
                  <a:sym typeface="Helvetica Neue"/>
                </a:rPr>
                <a:t>Patients / Professionnels de santé / Etablissements / etc.</a:t>
              </a:r>
            </a:p>
          </p:txBody>
        </p:sp>
        <p:sp>
          <p:nvSpPr>
            <p:cNvPr id="126" name="Rectangle aux angles arrondis">
              <a:extLst>
                <a:ext uri="{FF2B5EF4-FFF2-40B4-BE49-F238E27FC236}">
                  <a16:creationId xmlns:a16="http://schemas.microsoft.com/office/drawing/2014/main" id="{AC2A4CCD-9D30-46A4-AA23-B49ED31018AE}"/>
                </a:ext>
              </a:extLst>
            </p:cNvPr>
            <p:cNvSpPr/>
            <p:nvPr/>
          </p:nvSpPr>
          <p:spPr>
            <a:xfrm rot="18900000">
              <a:off x="689415" y="4789399"/>
              <a:ext cx="176607" cy="183455"/>
            </a:xfrm>
            <a:prstGeom prst="roundRect">
              <a:avLst>
                <a:gd name="adj" fmla="val 30479"/>
              </a:avLst>
            </a:prstGeom>
            <a:solidFill>
              <a:srgbClr val="C6D4E7"/>
            </a:solidFill>
            <a:ln w="28575">
              <a:noFill/>
              <a:miter lim="400000"/>
            </a:ln>
          </p:spPr>
          <p:txBody>
            <a:bodyPr lIns="50800" tIns="50800" rIns="50800" bIns="50800" anchor="ctr"/>
            <a:lstStyle/>
            <a:p>
              <a:pPr marL="0" marR="0" lvl="0" indent="0" algn="ctr" defTabSz="8255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Arial" panose="020B0604020202020204" pitchFamily="34" charset="0"/>
                <a:ea typeface="Helvetica Light"/>
                <a:cs typeface="Arial" panose="020B0604020202020204" pitchFamily="34" charset="0"/>
                <a:sym typeface="Helvetica Light"/>
              </a:endParaRPr>
            </a:p>
          </p:txBody>
        </p:sp>
      </p:grpSp>
      <p:sp>
        <p:nvSpPr>
          <p:cNvPr id="122" name="Text Placeholder 30">
            <a:extLst>
              <a:ext uri="{FF2B5EF4-FFF2-40B4-BE49-F238E27FC236}">
                <a16:creationId xmlns:a16="http://schemas.microsoft.com/office/drawing/2014/main" id="{B32CEF8B-E726-C7B8-D2CB-B216E6F18968}"/>
              </a:ext>
            </a:extLst>
          </p:cNvPr>
          <p:cNvSpPr txBox="1">
            <a:spLocks/>
          </p:cNvSpPr>
          <p:nvPr/>
        </p:nvSpPr>
        <p:spPr>
          <a:xfrm>
            <a:off x="4357723" y="2105298"/>
            <a:ext cx="2167066" cy="414167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marR="0" indent="0" algn="ctr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ln>
                  <a:noFill/>
                </a:ln>
                <a:solidFill>
                  <a:srgbClr val="333333"/>
                </a:solidFill>
                <a:uFillTx/>
                <a:latin typeface="EYInterstate Bold" panose="02000803030000020004" pitchFamily="2" charset="0"/>
                <a:ea typeface="EYInterstate Regular" panose="02000503020000020004" pitchFamily="2" charset="0"/>
                <a:cs typeface="EYInterstate Regular" panose="02000503020000020004" pitchFamily="2" charset="0"/>
                <a:sym typeface="Helvetica Neue"/>
              </a:defRPr>
            </a:lvl1pPr>
            <a:lvl2pPr marL="0" marR="0" indent="114300" algn="ctr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228600" algn="ctr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342900" algn="ctr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457200" algn="ctr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571500" algn="ctr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685800" algn="ctr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800100" algn="ctr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914400" algn="ctr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marR="0" lvl="0" indent="0" algn="l" defTabSz="41275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fr-FR" sz="1400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Modalité d’intervention en </a:t>
            </a:r>
            <a:r>
              <a:rPr lang="fr-FR" sz="1400" b="1" kern="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meet</a:t>
            </a:r>
            <a:r>
              <a:rPr lang="fr-FR" sz="1400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-up</a:t>
            </a:r>
            <a:endParaRPr kumimoji="0" lang="fr-FR" sz="1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127" name="Text Placeholder 30">
            <a:extLst>
              <a:ext uri="{FF2B5EF4-FFF2-40B4-BE49-F238E27FC236}">
                <a16:creationId xmlns:a16="http://schemas.microsoft.com/office/drawing/2014/main" id="{48AF27D8-2F98-A480-26E9-DC6D88999E61}"/>
              </a:ext>
            </a:extLst>
          </p:cNvPr>
          <p:cNvSpPr txBox="1">
            <a:spLocks/>
          </p:cNvSpPr>
          <p:nvPr/>
        </p:nvSpPr>
        <p:spPr>
          <a:xfrm>
            <a:off x="5571160" y="2315365"/>
            <a:ext cx="1401268" cy="368852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marL="0" marR="0" indent="0" algn="ctr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ln>
                  <a:noFill/>
                </a:ln>
                <a:solidFill>
                  <a:srgbClr val="333333"/>
                </a:solidFill>
                <a:uFillTx/>
                <a:latin typeface="EYInterstate Bold" panose="02000803030000020004" pitchFamily="2" charset="0"/>
                <a:ea typeface="EYInterstate Regular" panose="02000503020000020004" pitchFamily="2" charset="0"/>
                <a:cs typeface="EYInterstate Regular" panose="02000503020000020004" pitchFamily="2" charset="0"/>
                <a:sym typeface="Helvetica Neue"/>
              </a:defRPr>
            </a:lvl1pPr>
            <a:lvl2pPr marL="0" marR="0" indent="114300" algn="ctr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228600" algn="ctr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342900" algn="ctr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457200" algn="ctr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571500" algn="ctr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685800" algn="ctr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800100" algn="ctr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914400" algn="ctr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marR="0" lvl="0" indent="0" defTabSz="41275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fr-FR" sz="1100" kern="0" dirty="0">
                <a:solidFill>
                  <a:prstClr val="black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Présentiel/Distanciel</a:t>
            </a:r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id="{A873797F-FF45-5473-C6C5-CD0644ED6F67}"/>
              </a:ext>
            </a:extLst>
          </p:cNvPr>
          <p:cNvSpPr/>
          <p:nvPr/>
        </p:nvSpPr>
        <p:spPr>
          <a:xfrm>
            <a:off x="7782242" y="1106675"/>
            <a:ext cx="4281309" cy="5662435"/>
          </a:xfrm>
          <a:prstGeom prst="rect">
            <a:avLst/>
          </a:prstGeom>
          <a:noFill/>
          <a:ln w="19050">
            <a:solidFill>
              <a:srgbClr val="5482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id="{1778D2D2-F0AB-48C2-35B5-6DC059AC3C8B}"/>
              </a:ext>
            </a:extLst>
          </p:cNvPr>
          <p:cNvSpPr/>
          <p:nvPr/>
        </p:nvSpPr>
        <p:spPr>
          <a:xfrm>
            <a:off x="7725989" y="1051359"/>
            <a:ext cx="4280953" cy="5662435"/>
          </a:xfrm>
          <a:prstGeom prst="rect">
            <a:avLst/>
          </a:prstGeom>
          <a:noFill/>
          <a:ln w="19050">
            <a:solidFill>
              <a:srgbClr val="5482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31" name="Groupe 130">
            <a:extLst>
              <a:ext uri="{FF2B5EF4-FFF2-40B4-BE49-F238E27FC236}">
                <a16:creationId xmlns:a16="http://schemas.microsoft.com/office/drawing/2014/main" id="{944B8CC8-4E83-5C0D-5C3C-F6F21BC7AD72}"/>
              </a:ext>
            </a:extLst>
          </p:cNvPr>
          <p:cNvGrpSpPr/>
          <p:nvPr/>
        </p:nvGrpSpPr>
        <p:grpSpPr>
          <a:xfrm>
            <a:off x="7835112" y="860826"/>
            <a:ext cx="1352262" cy="370989"/>
            <a:chOff x="9777159" y="1114289"/>
            <a:chExt cx="1352262" cy="403514"/>
          </a:xfrm>
        </p:grpSpPr>
        <p:sp>
          <p:nvSpPr>
            <p:cNvPr id="132" name="Rectangle 131">
              <a:extLst>
                <a:ext uri="{FF2B5EF4-FFF2-40B4-BE49-F238E27FC236}">
                  <a16:creationId xmlns:a16="http://schemas.microsoft.com/office/drawing/2014/main" id="{50B3A37A-315E-5848-CCCA-D88A1D3962B2}"/>
                </a:ext>
              </a:extLst>
            </p:cNvPr>
            <p:cNvSpPr/>
            <p:nvPr/>
          </p:nvSpPr>
          <p:spPr>
            <a:xfrm>
              <a:off x="9849387" y="1114289"/>
              <a:ext cx="1252875" cy="362315"/>
            </a:xfrm>
            <a:prstGeom prst="rect">
              <a:avLst/>
            </a:prstGeom>
            <a:solidFill>
              <a:schemeClr val="bg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33" name="Text Placeholder 30">
              <a:extLst>
                <a:ext uri="{FF2B5EF4-FFF2-40B4-BE49-F238E27FC236}">
                  <a16:creationId xmlns:a16="http://schemas.microsoft.com/office/drawing/2014/main" id="{4AA7C449-205E-E6BB-A404-4C99E7A19A5E}"/>
                </a:ext>
              </a:extLst>
            </p:cNvPr>
            <p:cNvSpPr txBox="1">
              <a:spLocks/>
            </p:cNvSpPr>
            <p:nvPr/>
          </p:nvSpPr>
          <p:spPr>
            <a:xfrm>
              <a:off x="9777159" y="1133628"/>
              <a:ext cx="1352262" cy="384175"/>
            </a:xfrm>
            <a:prstGeom prst="rect">
              <a:avLst/>
            </a:prstGeom>
            <a:noFill/>
          </p:spPr>
          <p:txBody>
            <a:bodyPr anchor="ctr">
              <a:noAutofit/>
            </a:bodyPr>
            <a:lstStyle>
              <a:lvl1pPr marL="0" marR="0" indent="0" algn="ctr" defTabSz="412750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400" b="0" i="0" u="none" strike="noStrike" cap="none" spc="0" baseline="0">
                  <a:ln>
                    <a:noFill/>
                  </a:ln>
                  <a:solidFill>
                    <a:srgbClr val="333333"/>
                  </a:solidFill>
                  <a:uFillTx/>
                  <a:latin typeface="EYInterstate Bold" panose="02000803030000020004" pitchFamily="2" charset="0"/>
                  <a:ea typeface="EYInterstate Regular" panose="02000503020000020004" pitchFamily="2" charset="0"/>
                  <a:cs typeface="EYInterstate Regular" panose="02000503020000020004" pitchFamily="2" charset="0"/>
                  <a:sym typeface="Helvetica Neue"/>
                </a:defRPr>
              </a:lvl1pPr>
              <a:lvl2pPr marL="0" marR="0" indent="114300" algn="ctr" defTabSz="412750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7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2pPr>
              <a:lvl3pPr marL="0" marR="0" indent="228600" algn="ctr" defTabSz="412750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7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3pPr>
              <a:lvl4pPr marL="0" marR="0" indent="342900" algn="ctr" defTabSz="412750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7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4pPr>
              <a:lvl5pPr marL="0" marR="0" indent="457200" algn="ctr" defTabSz="412750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7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5pPr>
              <a:lvl6pPr marL="0" marR="0" indent="571500" algn="ctr" defTabSz="412750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7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6pPr>
              <a:lvl7pPr marL="0" marR="0" indent="685800" algn="ctr" defTabSz="412750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7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7pPr>
              <a:lvl8pPr marL="0" marR="0" indent="800100" algn="ctr" defTabSz="412750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7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8pPr>
              <a:lvl9pPr marL="0" marR="0" indent="914400" algn="ctr" defTabSz="412750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7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9pPr>
            </a:lstStyle>
            <a:p>
              <a:pPr marL="0" marR="0" lvl="0" indent="0" algn="ctr" defTabSz="41275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6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6">
                      <a:lumMod val="75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Votre projet</a:t>
              </a:r>
            </a:p>
          </p:txBody>
        </p:sp>
      </p:grpSp>
      <p:grpSp>
        <p:nvGrpSpPr>
          <p:cNvPr id="140" name="Groupe 139">
            <a:extLst>
              <a:ext uri="{FF2B5EF4-FFF2-40B4-BE49-F238E27FC236}">
                <a16:creationId xmlns:a16="http://schemas.microsoft.com/office/drawing/2014/main" id="{CB32FF88-1FD9-FC94-CFA2-7E59709D4270}"/>
              </a:ext>
            </a:extLst>
          </p:cNvPr>
          <p:cNvGrpSpPr/>
          <p:nvPr/>
        </p:nvGrpSpPr>
        <p:grpSpPr>
          <a:xfrm>
            <a:off x="3900349" y="2137016"/>
            <a:ext cx="346872" cy="310735"/>
            <a:chOff x="3900349" y="1946897"/>
            <a:chExt cx="346872" cy="310735"/>
          </a:xfrm>
        </p:grpSpPr>
        <p:pic>
          <p:nvPicPr>
            <p:cNvPr id="128" name="Graphic 132">
              <a:extLst>
                <a:ext uri="{FF2B5EF4-FFF2-40B4-BE49-F238E27FC236}">
                  <a16:creationId xmlns:a16="http://schemas.microsoft.com/office/drawing/2014/main" id="{7F6C18E4-D7A1-8FAA-3444-766AC4641D28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3900349" y="1946897"/>
              <a:ext cx="255480" cy="255480"/>
            </a:xfrm>
            <a:prstGeom prst="rect">
              <a:avLst/>
            </a:prstGeom>
          </p:spPr>
        </p:pic>
        <p:sp>
          <p:nvSpPr>
            <p:cNvPr id="138" name="Rectangle aux angles arrondis">
              <a:extLst>
                <a:ext uri="{FF2B5EF4-FFF2-40B4-BE49-F238E27FC236}">
                  <a16:creationId xmlns:a16="http://schemas.microsoft.com/office/drawing/2014/main" id="{C1DFFB01-13B4-CA7E-CE2F-2E605520979B}"/>
                </a:ext>
              </a:extLst>
            </p:cNvPr>
            <p:cNvSpPr/>
            <p:nvPr/>
          </p:nvSpPr>
          <p:spPr>
            <a:xfrm rot="18900000">
              <a:off x="3976482" y="1986893"/>
              <a:ext cx="270739" cy="270739"/>
            </a:xfrm>
            <a:prstGeom prst="roundRect">
              <a:avLst>
                <a:gd name="adj" fmla="val 30479"/>
              </a:avLst>
            </a:prstGeom>
            <a:solidFill>
              <a:srgbClr val="4171B1">
                <a:alpha val="20000"/>
              </a:srgbClr>
            </a:solidFill>
            <a:ln w="28575">
              <a:noFill/>
              <a:miter lim="400000"/>
            </a:ln>
          </p:spPr>
          <p:txBody>
            <a:bodyPr lIns="50800" tIns="50800" rIns="50800" bIns="50800" anchor="ctr"/>
            <a:lstStyle/>
            <a:p>
              <a:pPr marL="0" marR="0" lvl="0" indent="0" algn="ctr" defTabSz="8255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kumimoji="0" sz="4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Helvetica Light"/>
                <a:cs typeface="Arial" panose="020B0604020202020204" pitchFamily="34" charset="0"/>
                <a:sym typeface="Helvetica Light"/>
              </a:endParaRPr>
            </a:p>
          </p:txBody>
        </p:sp>
      </p:grpSp>
      <p:grpSp>
        <p:nvGrpSpPr>
          <p:cNvPr id="141" name="Groupe 9">
            <a:extLst>
              <a:ext uri="{FF2B5EF4-FFF2-40B4-BE49-F238E27FC236}">
                <a16:creationId xmlns:a16="http://schemas.microsoft.com/office/drawing/2014/main" id="{4315A00C-62A4-D37C-6C56-581F61C5C2B1}"/>
              </a:ext>
            </a:extLst>
          </p:cNvPr>
          <p:cNvGrpSpPr/>
          <p:nvPr/>
        </p:nvGrpSpPr>
        <p:grpSpPr>
          <a:xfrm>
            <a:off x="606737" y="4675056"/>
            <a:ext cx="3193225" cy="261610"/>
            <a:chOff x="689415" y="4685527"/>
            <a:chExt cx="4775108" cy="391208"/>
          </a:xfrm>
        </p:grpSpPr>
        <p:sp>
          <p:nvSpPr>
            <p:cNvPr id="142" name="ZoneTexte 9">
              <a:extLst>
                <a:ext uri="{FF2B5EF4-FFF2-40B4-BE49-F238E27FC236}">
                  <a16:creationId xmlns:a16="http://schemas.microsoft.com/office/drawing/2014/main" id="{5EEF7D65-65B2-094B-65F9-A85192F7D3E2}"/>
                </a:ext>
              </a:extLst>
            </p:cNvPr>
            <p:cNvSpPr txBox="1"/>
            <p:nvPr/>
          </p:nvSpPr>
          <p:spPr>
            <a:xfrm>
              <a:off x="888638" y="4685527"/>
              <a:ext cx="4575885" cy="391208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lIns="72000" rtlCol="0" anchor="ctr">
              <a:spAutoFit/>
            </a:bodyPr>
            <a:lstStyle/>
            <a:p>
              <a:pPr>
                <a:spcAft>
                  <a:spcPts val="400"/>
                </a:spcAft>
                <a:defRPr/>
              </a:pPr>
              <a:r>
                <a:rPr lang="fr-FR" sz="1100" i="1" kern="0" dirty="0">
                  <a:solidFill>
                    <a:prstClr val="black"/>
                  </a:solidFill>
                  <a:highlight>
                    <a:srgbClr val="FFFF00"/>
                  </a:highlight>
                  <a:latin typeface="Arial" panose="020B0604020202020204" pitchFamily="34" charset="0"/>
                  <a:cs typeface="Arial" panose="020B0604020202020204" pitchFamily="34" charset="0"/>
                </a:rPr>
                <a:t>Listez les technologies et concepts</a:t>
              </a:r>
            </a:p>
          </p:txBody>
        </p:sp>
        <p:sp>
          <p:nvSpPr>
            <p:cNvPr id="143" name="Rectangle aux angles arrondis">
              <a:extLst>
                <a:ext uri="{FF2B5EF4-FFF2-40B4-BE49-F238E27FC236}">
                  <a16:creationId xmlns:a16="http://schemas.microsoft.com/office/drawing/2014/main" id="{3E689071-A650-9A31-DB1F-7B7DD875F71B}"/>
                </a:ext>
              </a:extLst>
            </p:cNvPr>
            <p:cNvSpPr/>
            <p:nvPr/>
          </p:nvSpPr>
          <p:spPr>
            <a:xfrm rot="18900000">
              <a:off x="689415" y="4789399"/>
              <a:ext cx="176607" cy="183455"/>
            </a:xfrm>
            <a:prstGeom prst="roundRect">
              <a:avLst>
                <a:gd name="adj" fmla="val 30479"/>
              </a:avLst>
            </a:prstGeom>
            <a:solidFill>
              <a:srgbClr val="C6D4E7"/>
            </a:solidFill>
            <a:ln w="28575">
              <a:noFill/>
              <a:miter lim="400000"/>
            </a:ln>
          </p:spPr>
          <p:txBody>
            <a:bodyPr lIns="50800" tIns="50800" rIns="50800" bIns="50800" anchor="ctr"/>
            <a:lstStyle/>
            <a:p>
              <a:pPr marL="0" marR="0" lvl="0" indent="0" algn="ctr" defTabSz="8255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Arial" panose="020B0604020202020204" pitchFamily="34" charset="0"/>
                <a:ea typeface="Helvetica Light"/>
                <a:cs typeface="Arial" panose="020B0604020202020204" pitchFamily="34" charset="0"/>
                <a:sym typeface="Helvetica Light"/>
              </a:endParaRPr>
            </a:p>
          </p:txBody>
        </p:sp>
      </p:grpSp>
      <p:grpSp>
        <p:nvGrpSpPr>
          <p:cNvPr id="144" name="Groupe 9">
            <a:extLst>
              <a:ext uri="{FF2B5EF4-FFF2-40B4-BE49-F238E27FC236}">
                <a16:creationId xmlns:a16="http://schemas.microsoft.com/office/drawing/2014/main" id="{79432D83-1AF1-261E-ED50-705621A0BB7E}"/>
              </a:ext>
            </a:extLst>
          </p:cNvPr>
          <p:cNvGrpSpPr/>
          <p:nvPr/>
        </p:nvGrpSpPr>
        <p:grpSpPr>
          <a:xfrm>
            <a:off x="606737" y="5025110"/>
            <a:ext cx="3193225" cy="261610"/>
            <a:chOff x="689415" y="4685527"/>
            <a:chExt cx="4775108" cy="391208"/>
          </a:xfrm>
        </p:grpSpPr>
        <p:sp>
          <p:nvSpPr>
            <p:cNvPr id="145" name="ZoneTexte 9">
              <a:extLst>
                <a:ext uri="{FF2B5EF4-FFF2-40B4-BE49-F238E27FC236}">
                  <a16:creationId xmlns:a16="http://schemas.microsoft.com/office/drawing/2014/main" id="{B60B4CDE-3F8A-AE32-BD8C-BBD8B49193D3}"/>
                </a:ext>
              </a:extLst>
            </p:cNvPr>
            <p:cNvSpPr txBox="1"/>
            <p:nvPr/>
          </p:nvSpPr>
          <p:spPr>
            <a:xfrm>
              <a:off x="888638" y="4685527"/>
              <a:ext cx="4575885" cy="391208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lIns="72000" rtlCol="0" anchor="ctr">
              <a:spAutoFit/>
            </a:bodyPr>
            <a:lstStyle/>
            <a:p>
              <a:pPr>
                <a:spcAft>
                  <a:spcPts val="400"/>
                </a:spcAft>
                <a:defRPr/>
              </a:pPr>
              <a:r>
                <a:rPr lang="fr-FR" sz="1100" i="1" kern="0" dirty="0">
                  <a:solidFill>
                    <a:prstClr val="black"/>
                  </a:solidFill>
                  <a:highlight>
                    <a:srgbClr val="FFFF00"/>
                  </a:highlight>
                  <a:latin typeface="Arial" panose="020B0604020202020204" pitchFamily="34" charset="0"/>
                  <a:cs typeface="Arial" panose="020B0604020202020204" pitchFamily="34" charset="0"/>
                </a:rPr>
                <a:t>Listez les technologies et concepts</a:t>
              </a:r>
            </a:p>
          </p:txBody>
        </p:sp>
        <p:sp>
          <p:nvSpPr>
            <p:cNvPr id="146" name="Rectangle aux angles arrondis">
              <a:extLst>
                <a:ext uri="{FF2B5EF4-FFF2-40B4-BE49-F238E27FC236}">
                  <a16:creationId xmlns:a16="http://schemas.microsoft.com/office/drawing/2014/main" id="{AC0D5099-A7FF-685E-DEF0-6A9E2AC8D275}"/>
                </a:ext>
              </a:extLst>
            </p:cNvPr>
            <p:cNvSpPr/>
            <p:nvPr/>
          </p:nvSpPr>
          <p:spPr>
            <a:xfrm rot="18900000">
              <a:off x="689415" y="4789399"/>
              <a:ext cx="176607" cy="183455"/>
            </a:xfrm>
            <a:prstGeom prst="roundRect">
              <a:avLst>
                <a:gd name="adj" fmla="val 30479"/>
              </a:avLst>
            </a:prstGeom>
            <a:solidFill>
              <a:srgbClr val="C6D4E7"/>
            </a:solidFill>
            <a:ln w="28575">
              <a:noFill/>
              <a:miter lim="400000"/>
            </a:ln>
          </p:spPr>
          <p:txBody>
            <a:bodyPr lIns="50800" tIns="50800" rIns="50800" bIns="50800" anchor="ctr"/>
            <a:lstStyle/>
            <a:p>
              <a:pPr marL="0" marR="0" lvl="0" indent="0" algn="ctr" defTabSz="8255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Arial" panose="020B0604020202020204" pitchFamily="34" charset="0"/>
                <a:ea typeface="Helvetica Light"/>
                <a:cs typeface="Arial" panose="020B0604020202020204" pitchFamily="34" charset="0"/>
                <a:sym typeface="Helvetica Light"/>
              </a:endParaRPr>
            </a:p>
          </p:txBody>
        </p:sp>
      </p:grpSp>
      <p:grpSp>
        <p:nvGrpSpPr>
          <p:cNvPr id="150" name="Groupe 9">
            <a:extLst>
              <a:ext uri="{FF2B5EF4-FFF2-40B4-BE49-F238E27FC236}">
                <a16:creationId xmlns:a16="http://schemas.microsoft.com/office/drawing/2014/main" id="{4CAFD269-4FA4-FDD9-C368-1CF0973C8EB8}"/>
              </a:ext>
            </a:extLst>
          </p:cNvPr>
          <p:cNvGrpSpPr/>
          <p:nvPr/>
        </p:nvGrpSpPr>
        <p:grpSpPr>
          <a:xfrm>
            <a:off x="4203093" y="4675056"/>
            <a:ext cx="3193225" cy="261610"/>
            <a:chOff x="689415" y="4685527"/>
            <a:chExt cx="4775108" cy="391208"/>
          </a:xfrm>
        </p:grpSpPr>
        <p:sp>
          <p:nvSpPr>
            <p:cNvPr id="151" name="ZoneTexte 9">
              <a:extLst>
                <a:ext uri="{FF2B5EF4-FFF2-40B4-BE49-F238E27FC236}">
                  <a16:creationId xmlns:a16="http://schemas.microsoft.com/office/drawing/2014/main" id="{E91D83BF-8E88-3A0A-A416-8916CBFC1FBB}"/>
                </a:ext>
              </a:extLst>
            </p:cNvPr>
            <p:cNvSpPr txBox="1"/>
            <p:nvPr/>
          </p:nvSpPr>
          <p:spPr>
            <a:xfrm>
              <a:off x="888638" y="4685527"/>
              <a:ext cx="4575885" cy="391208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lIns="72000" rtlCol="0" anchor="ctr">
              <a:spAutoFit/>
            </a:bodyPr>
            <a:lstStyle/>
            <a:p>
              <a:pPr>
                <a:spcAft>
                  <a:spcPts val="400"/>
                </a:spcAft>
                <a:defRPr/>
              </a:pPr>
              <a:r>
                <a:rPr lang="fr-FR" sz="1100" i="1" kern="0" dirty="0">
                  <a:solidFill>
                    <a:prstClr val="black"/>
                  </a:solidFill>
                  <a:highlight>
                    <a:srgbClr val="FFFF00"/>
                  </a:highlight>
                  <a:latin typeface="Arial" panose="020B0604020202020204" pitchFamily="34" charset="0"/>
                  <a:cs typeface="Arial" panose="020B0604020202020204" pitchFamily="34" charset="0"/>
                </a:rPr>
                <a:t>Listez les technologies et concepts</a:t>
              </a:r>
            </a:p>
          </p:txBody>
        </p:sp>
        <p:sp>
          <p:nvSpPr>
            <p:cNvPr id="152" name="Rectangle aux angles arrondis">
              <a:extLst>
                <a:ext uri="{FF2B5EF4-FFF2-40B4-BE49-F238E27FC236}">
                  <a16:creationId xmlns:a16="http://schemas.microsoft.com/office/drawing/2014/main" id="{9549E8E7-3A83-0579-65B2-A432DDAD130C}"/>
                </a:ext>
              </a:extLst>
            </p:cNvPr>
            <p:cNvSpPr/>
            <p:nvPr/>
          </p:nvSpPr>
          <p:spPr>
            <a:xfrm rot="18900000">
              <a:off x="689415" y="4789399"/>
              <a:ext cx="176607" cy="183455"/>
            </a:xfrm>
            <a:prstGeom prst="roundRect">
              <a:avLst>
                <a:gd name="adj" fmla="val 30479"/>
              </a:avLst>
            </a:prstGeom>
            <a:solidFill>
              <a:srgbClr val="C6D4E7"/>
            </a:solidFill>
            <a:ln w="28575">
              <a:noFill/>
              <a:miter lim="400000"/>
            </a:ln>
          </p:spPr>
          <p:txBody>
            <a:bodyPr lIns="50800" tIns="50800" rIns="50800" bIns="50800" anchor="ctr"/>
            <a:lstStyle/>
            <a:p>
              <a:pPr marL="0" marR="0" lvl="0" indent="0" algn="ctr" defTabSz="8255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Arial" panose="020B0604020202020204" pitchFamily="34" charset="0"/>
                <a:ea typeface="Helvetica Light"/>
                <a:cs typeface="Arial" panose="020B0604020202020204" pitchFamily="34" charset="0"/>
                <a:sym typeface="Helvetica Light"/>
              </a:endParaRPr>
            </a:p>
          </p:txBody>
        </p:sp>
      </p:grpSp>
      <p:grpSp>
        <p:nvGrpSpPr>
          <p:cNvPr id="153" name="Groupe 9">
            <a:extLst>
              <a:ext uri="{FF2B5EF4-FFF2-40B4-BE49-F238E27FC236}">
                <a16:creationId xmlns:a16="http://schemas.microsoft.com/office/drawing/2014/main" id="{2823A504-FAF0-BF12-6A92-3D5068FC314F}"/>
              </a:ext>
            </a:extLst>
          </p:cNvPr>
          <p:cNvGrpSpPr/>
          <p:nvPr/>
        </p:nvGrpSpPr>
        <p:grpSpPr>
          <a:xfrm>
            <a:off x="4203093" y="5006060"/>
            <a:ext cx="3193225" cy="261610"/>
            <a:chOff x="689415" y="4685527"/>
            <a:chExt cx="4775109" cy="391208"/>
          </a:xfrm>
        </p:grpSpPr>
        <p:sp>
          <p:nvSpPr>
            <p:cNvPr id="154" name="ZoneTexte 9">
              <a:extLst>
                <a:ext uri="{FF2B5EF4-FFF2-40B4-BE49-F238E27FC236}">
                  <a16:creationId xmlns:a16="http://schemas.microsoft.com/office/drawing/2014/main" id="{248DB077-3C94-5FDA-5A09-47860F3432EC}"/>
                </a:ext>
              </a:extLst>
            </p:cNvPr>
            <p:cNvSpPr txBox="1"/>
            <p:nvPr/>
          </p:nvSpPr>
          <p:spPr>
            <a:xfrm>
              <a:off x="888638" y="4685527"/>
              <a:ext cx="4575886" cy="391208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lIns="72000" rtlCol="0" anchor="ctr">
              <a:spAutoFit/>
            </a:bodyPr>
            <a:lstStyle/>
            <a:p>
              <a:pPr>
                <a:spcAft>
                  <a:spcPts val="400"/>
                </a:spcAft>
                <a:defRPr/>
              </a:pPr>
              <a:r>
                <a:rPr lang="fr-FR" sz="1100" i="1" kern="0" dirty="0">
                  <a:solidFill>
                    <a:prstClr val="black"/>
                  </a:solidFill>
                  <a:highlight>
                    <a:srgbClr val="FFFF00"/>
                  </a:highlight>
                  <a:latin typeface="Arial" panose="020B0604020202020204" pitchFamily="34" charset="0"/>
                  <a:cs typeface="Arial" panose="020B0604020202020204" pitchFamily="34" charset="0"/>
                </a:rPr>
                <a:t>Listez les technologies et concepts</a:t>
              </a:r>
            </a:p>
          </p:txBody>
        </p:sp>
        <p:sp>
          <p:nvSpPr>
            <p:cNvPr id="155" name="Rectangle aux angles arrondis">
              <a:extLst>
                <a:ext uri="{FF2B5EF4-FFF2-40B4-BE49-F238E27FC236}">
                  <a16:creationId xmlns:a16="http://schemas.microsoft.com/office/drawing/2014/main" id="{E2322F7F-3C7F-8D2F-842F-9BF27CD98703}"/>
                </a:ext>
              </a:extLst>
            </p:cNvPr>
            <p:cNvSpPr/>
            <p:nvPr/>
          </p:nvSpPr>
          <p:spPr>
            <a:xfrm rot="18900000">
              <a:off x="689415" y="4789399"/>
              <a:ext cx="176607" cy="183455"/>
            </a:xfrm>
            <a:prstGeom prst="roundRect">
              <a:avLst>
                <a:gd name="adj" fmla="val 30479"/>
              </a:avLst>
            </a:prstGeom>
            <a:solidFill>
              <a:srgbClr val="C6D4E7"/>
            </a:solidFill>
            <a:ln w="28575">
              <a:noFill/>
              <a:miter lim="400000"/>
            </a:ln>
          </p:spPr>
          <p:txBody>
            <a:bodyPr lIns="50800" tIns="50800" rIns="50800" bIns="50800" anchor="ctr"/>
            <a:lstStyle/>
            <a:p>
              <a:pPr marL="0" marR="0" lvl="0" indent="0" algn="ctr" defTabSz="8255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Arial" panose="020B0604020202020204" pitchFamily="34" charset="0"/>
                <a:ea typeface="Helvetica Light"/>
                <a:cs typeface="Arial" panose="020B0604020202020204" pitchFamily="34" charset="0"/>
                <a:sym typeface="Helvetica Light"/>
              </a:endParaRPr>
            </a:p>
          </p:txBody>
        </p:sp>
      </p:grpSp>
      <p:grpSp>
        <p:nvGrpSpPr>
          <p:cNvPr id="156" name="Groupe 9">
            <a:extLst>
              <a:ext uri="{FF2B5EF4-FFF2-40B4-BE49-F238E27FC236}">
                <a16:creationId xmlns:a16="http://schemas.microsoft.com/office/drawing/2014/main" id="{182D2279-491E-D928-1FB5-603934BE7F16}"/>
              </a:ext>
            </a:extLst>
          </p:cNvPr>
          <p:cNvGrpSpPr/>
          <p:nvPr/>
        </p:nvGrpSpPr>
        <p:grpSpPr>
          <a:xfrm>
            <a:off x="609170" y="5377821"/>
            <a:ext cx="3193225" cy="261610"/>
            <a:chOff x="689415" y="4685527"/>
            <a:chExt cx="4775108" cy="391208"/>
          </a:xfrm>
        </p:grpSpPr>
        <p:sp>
          <p:nvSpPr>
            <p:cNvPr id="157" name="ZoneTexte 9">
              <a:extLst>
                <a:ext uri="{FF2B5EF4-FFF2-40B4-BE49-F238E27FC236}">
                  <a16:creationId xmlns:a16="http://schemas.microsoft.com/office/drawing/2014/main" id="{88BE08B3-7643-4197-4D39-33349482DC6B}"/>
                </a:ext>
              </a:extLst>
            </p:cNvPr>
            <p:cNvSpPr txBox="1"/>
            <p:nvPr/>
          </p:nvSpPr>
          <p:spPr>
            <a:xfrm>
              <a:off x="888638" y="4685527"/>
              <a:ext cx="4575885" cy="391208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lIns="72000" rtlCol="0" anchor="ctr">
              <a:spAutoFit/>
            </a:bodyPr>
            <a:lstStyle/>
            <a:p>
              <a:pPr>
                <a:spcAft>
                  <a:spcPts val="400"/>
                </a:spcAft>
                <a:defRPr/>
              </a:pPr>
              <a:r>
                <a:rPr lang="fr-FR" sz="1100" i="1" kern="0" dirty="0">
                  <a:solidFill>
                    <a:prstClr val="black"/>
                  </a:solidFill>
                  <a:highlight>
                    <a:srgbClr val="FFFF00"/>
                  </a:highlight>
                  <a:latin typeface="Arial" panose="020B0604020202020204" pitchFamily="34" charset="0"/>
                  <a:cs typeface="Arial" panose="020B0604020202020204" pitchFamily="34" charset="0"/>
                </a:rPr>
                <a:t>Listez les technologies et concepts</a:t>
              </a:r>
            </a:p>
          </p:txBody>
        </p:sp>
        <p:sp>
          <p:nvSpPr>
            <p:cNvPr id="158" name="Rectangle aux angles arrondis">
              <a:extLst>
                <a:ext uri="{FF2B5EF4-FFF2-40B4-BE49-F238E27FC236}">
                  <a16:creationId xmlns:a16="http://schemas.microsoft.com/office/drawing/2014/main" id="{4D2543AE-84A1-D1AE-231F-A21B0EA2D69E}"/>
                </a:ext>
              </a:extLst>
            </p:cNvPr>
            <p:cNvSpPr/>
            <p:nvPr/>
          </p:nvSpPr>
          <p:spPr>
            <a:xfrm rot="18900000">
              <a:off x="689415" y="4789399"/>
              <a:ext cx="176607" cy="183455"/>
            </a:xfrm>
            <a:prstGeom prst="roundRect">
              <a:avLst>
                <a:gd name="adj" fmla="val 30479"/>
              </a:avLst>
            </a:prstGeom>
            <a:solidFill>
              <a:srgbClr val="C6D4E7"/>
            </a:solidFill>
            <a:ln w="28575">
              <a:noFill/>
              <a:miter lim="400000"/>
            </a:ln>
          </p:spPr>
          <p:txBody>
            <a:bodyPr lIns="50800" tIns="50800" rIns="50800" bIns="50800" anchor="ctr"/>
            <a:lstStyle/>
            <a:p>
              <a:pPr marL="0" marR="0" lvl="0" indent="0" algn="ctr" defTabSz="8255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Arial" panose="020B0604020202020204" pitchFamily="34" charset="0"/>
                <a:ea typeface="Helvetica Light"/>
                <a:cs typeface="Arial" panose="020B0604020202020204" pitchFamily="34" charset="0"/>
                <a:sym typeface="Helvetica Light"/>
              </a:endParaRPr>
            </a:p>
          </p:txBody>
        </p:sp>
      </p:grpSp>
      <p:grpSp>
        <p:nvGrpSpPr>
          <p:cNvPr id="159" name="Groupe 9">
            <a:extLst>
              <a:ext uri="{FF2B5EF4-FFF2-40B4-BE49-F238E27FC236}">
                <a16:creationId xmlns:a16="http://schemas.microsoft.com/office/drawing/2014/main" id="{1FD58F2D-8DF8-5195-6175-08914960BA48}"/>
              </a:ext>
            </a:extLst>
          </p:cNvPr>
          <p:cNvGrpSpPr/>
          <p:nvPr/>
        </p:nvGrpSpPr>
        <p:grpSpPr>
          <a:xfrm>
            <a:off x="4203093" y="5377821"/>
            <a:ext cx="3193225" cy="261610"/>
            <a:chOff x="689415" y="4685527"/>
            <a:chExt cx="4775108" cy="391208"/>
          </a:xfrm>
        </p:grpSpPr>
        <p:sp>
          <p:nvSpPr>
            <p:cNvPr id="160" name="ZoneTexte 9">
              <a:extLst>
                <a:ext uri="{FF2B5EF4-FFF2-40B4-BE49-F238E27FC236}">
                  <a16:creationId xmlns:a16="http://schemas.microsoft.com/office/drawing/2014/main" id="{9C98A09D-5AC7-8E14-D524-B47E8F6EFD91}"/>
                </a:ext>
              </a:extLst>
            </p:cNvPr>
            <p:cNvSpPr txBox="1"/>
            <p:nvPr/>
          </p:nvSpPr>
          <p:spPr>
            <a:xfrm>
              <a:off x="888638" y="4685527"/>
              <a:ext cx="4575885" cy="391208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lIns="72000" rtlCol="0" anchor="ctr">
              <a:spAutoFit/>
            </a:bodyPr>
            <a:lstStyle/>
            <a:p>
              <a:pPr>
                <a:spcAft>
                  <a:spcPts val="400"/>
                </a:spcAft>
                <a:defRPr/>
              </a:pPr>
              <a:r>
                <a:rPr lang="fr-FR" sz="1100" i="1" kern="0" dirty="0">
                  <a:solidFill>
                    <a:prstClr val="black"/>
                  </a:solidFill>
                  <a:highlight>
                    <a:srgbClr val="FFFF00"/>
                  </a:highlight>
                  <a:latin typeface="Arial" panose="020B0604020202020204" pitchFamily="34" charset="0"/>
                  <a:cs typeface="Arial" panose="020B0604020202020204" pitchFamily="34" charset="0"/>
                </a:rPr>
                <a:t>Listez les technologies et concepts</a:t>
              </a:r>
            </a:p>
          </p:txBody>
        </p:sp>
        <p:sp>
          <p:nvSpPr>
            <p:cNvPr id="161" name="Rectangle aux angles arrondis">
              <a:extLst>
                <a:ext uri="{FF2B5EF4-FFF2-40B4-BE49-F238E27FC236}">
                  <a16:creationId xmlns:a16="http://schemas.microsoft.com/office/drawing/2014/main" id="{A5FBCAB0-F26F-DA4F-324F-2BF49F0A0A38}"/>
                </a:ext>
              </a:extLst>
            </p:cNvPr>
            <p:cNvSpPr/>
            <p:nvPr/>
          </p:nvSpPr>
          <p:spPr>
            <a:xfrm rot="18900000">
              <a:off x="689415" y="4789399"/>
              <a:ext cx="176607" cy="183455"/>
            </a:xfrm>
            <a:prstGeom prst="roundRect">
              <a:avLst>
                <a:gd name="adj" fmla="val 30479"/>
              </a:avLst>
            </a:prstGeom>
            <a:solidFill>
              <a:srgbClr val="C6D4E7"/>
            </a:solidFill>
            <a:ln w="28575">
              <a:noFill/>
              <a:miter lim="400000"/>
            </a:ln>
          </p:spPr>
          <p:txBody>
            <a:bodyPr lIns="50800" tIns="50800" rIns="50800" bIns="50800" anchor="ctr"/>
            <a:lstStyle/>
            <a:p>
              <a:pPr marL="0" marR="0" lvl="0" indent="0" algn="ctr" defTabSz="8255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Arial" panose="020B0604020202020204" pitchFamily="34" charset="0"/>
                <a:ea typeface="Helvetica Light"/>
                <a:cs typeface="Arial" panose="020B0604020202020204" pitchFamily="34" charset="0"/>
                <a:sym typeface="Helvetica Light"/>
              </a:endParaRPr>
            </a:p>
          </p:txBody>
        </p:sp>
      </p:grpSp>
      <p:sp>
        <p:nvSpPr>
          <p:cNvPr id="65" name="ZoneTexte 64">
            <a:extLst>
              <a:ext uri="{FF2B5EF4-FFF2-40B4-BE49-F238E27FC236}">
                <a16:creationId xmlns:a16="http://schemas.microsoft.com/office/drawing/2014/main" id="{771172C7-303B-922D-26C4-8461DE24B054}"/>
              </a:ext>
            </a:extLst>
          </p:cNvPr>
          <p:cNvSpPr txBox="1"/>
          <p:nvPr/>
        </p:nvSpPr>
        <p:spPr>
          <a:xfrm>
            <a:off x="7846140" y="3495804"/>
            <a:ext cx="4032000" cy="538609"/>
          </a:xfrm>
          <a:prstGeom prst="rect">
            <a:avLst/>
          </a:prstGeom>
        </p:spPr>
        <p:txBody>
          <a:bodyPr anchor="t">
            <a:noAutofit/>
          </a:bodyPr>
          <a:lstStyle>
            <a:defPPr>
              <a:defRPr lang="fr-FR"/>
            </a:defPPr>
            <a:lvl1pPr marR="0" lvl="0" indent="0" algn="just" defTabSz="412750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FF"/>
              </a:buClr>
              <a:buSzPct val="80000"/>
              <a:buFontTx/>
              <a:buNone/>
              <a:tabLst/>
              <a:defRPr kumimoji="0" sz="1100" b="0" i="1" u="none" strike="noStrike" cap="none" spc="0" normalizeH="0" baseline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EYInterstate Regular" panose="02000503020000020004" pitchFamily="2" charset="0"/>
                <a:cs typeface="Arial" panose="020B0604020202020204" pitchFamily="34" charset="0"/>
              </a:defRPr>
            </a:lvl1pPr>
            <a:lvl2pPr marL="0" marR="0" indent="114300" algn="ctr" defTabSz="412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</a:defRPr>
            </a:lvl2pPr>
            <a:lvl3pPr marL="0" marR="0" indent="228600" algn="ctr" defTabSz="412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</a:defRPr>
            </a:lvl3pPr>
            <a:lvl4pPr marL="0" marR="0" indent="342900" algn="ctr" defTabSz="412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</a:defRPr>
            </a:lvl4pPr>
            <a:lvl5pPr marL="0" marR="0" indent="457200" algn="ctr" defTabSz="412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</a:defRPr>
            </a:lvl5pPr>
            <a:lvl6pPr marL="0" marR="0" indent="571500" algn="ctr" defTabSz="412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</a:defRPr>
            </a:lvl6pPr>
            <a:lvl7pPr marL="0" marR="0" indent="685800" algn="ctr" defTabSz="412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</a:defRPr>
            </a:lvl7pPr>
            <a:lvl8pPr marL="0" marR="0" indent="800100" algn="ctr" defTabSz="412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</a:defRPr>
            </a:lvl8pPr>
            <a:lvl9pPr marL="0" marR="0" indent="914400" algn="ctr" defTabSz="412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</a:defRPr>
            </a:lvl9pPr>
          </a:lstStyle>
          <a:p>
            <a:r>
              <a:rPr lang="fr-FR" b="1" i="0" dirty="0"/>
              <a:t>Vos partenariats stratégiques privés : </a:t>
            </a:r>
            <a:r>
              <a:rPr lang="fr-FR" dirty="0"/>
              <a:t>… </a:t>
            </a:r>
            <a:r>
              <a:rPr lang="fr-FR" dirty="0">
                <a:solidFill>
                  <a:schemeClr val="tx1"/>
                </a:solidFill>
                <a:highlight>
                  <a:srgbClr val="FFFF00"/>
                </a:highlight>
              </a:rPr>
              <a:t>… citez les éditeurs, entreprises tech, industriels,…</a:t>
            </a:r>
          </a:p>
        </p:txBody>
      </p:sp>
      <p:grpSp>
        <p:nvGrpSpPr>
          <p:cNvPr id="76" name="Group 64">
            <a:extLst>
              <a:ext uri="{FF2B5EF4-FFF2-40B4-BE49-F238E27FC236}">
                <a16:creationId xmlns:a16="http://schemas.microsoft.com/office/drawing/2014/main" id="{32FC813B-EC7D-7E9B-089E-31B461BF727A}"/>
              </a:ext>
            </a:extLst>
          </p:cNvPr>
          <p:cNvGrpSpPr/>
          <p:nvPr/>
        </p:nvGrpSpPr>
        <p:grpSpPr>
          <a:xfrm rot="2599430">
            <a:off x="7981341" y="5473710"/>
            <a:ext cx="209874" cy="211356"/>
            <a:chOff x="7615826" y="1981058"/>
            <a:chExt cx="350820" cy="353297"/>
          </a:xfrm>
        </p:grpSpPr>
        <p:sp>
          <p:nvSpPr>
            <p:cNvPr id="78" name="Rectangle aux angles arrondis">
              <a:extLst>
                <a:ext uri="{FF2B5EF4-FFF2-40B4-BE49-F238E27FC236}">
                  <a16:creationId xmlns:a16="http://schemas.microsoft.com/office/drawing/2014/main" id="{810E12F3-AC63-77C7-29FF-7E0E6C79A298}"/>
                </a:ext>
              </a:extLst>
            </p:cNvPr>
            <p:cNvSpPr/>
            <p:nvPr/>
          </p:nvSpPr>
          <p:spPr>
            <a:xfrm>
              <a:off x="7615826" y="1981058"/>
              <a:ext cx="350820" cy="353297"/>
            </a:xfrm>
            <a:prstGeom prst="roundRect">
              <a:avLst>
                <a:gd name="adj" fmla="val 30479"/>
              </a:avLst>
            </a:prstGeom>
            <a:noFill/>
            <a:ln w="12700">
              <a:solidFill>
                <a:srgbClr val="D20050"/>
              </a:solidFill>
              <a:miter lim="400000"/>
            </a:ln>
          </p:spPr>
          <p:txBody>
            <a:bodyPr lIns="50800" tIns="50800" rIns="50800" bIns="50800" anchor="ctr"/>
            <a:lstStyle/>
            <a:p>
              <a:pPr marL="0" marR="0" lvl="0" indent="0" algn="ctr" defTabSz="8255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kumimoji="0" sz="40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Helvetica Light"/>
                <a:cs typeface="Arial" panose="020B0604020202020204" pitchFamily="34" charset="0"/>
                <a:sym typeface="Helvetica Light"/>
              </a:endParaRPr>
            </a:p>
          </p:txBody>
        </p:sp>
        <p:sp>
          <p:nvSpPr>
            <p:cNvPr id="79" name="Rectangle aux angles arrondis">
              <a:extLst>
                <a:ext uri="{FF2B5EF4-FFF2-40B4-BE49-F238E27FC236}">
                  <a16:creationId xmlns:a16="http://schemas.microsoft.com/office/drawing/2014/main" id="{477378E5-7C1E-E9CB-1223-E7D1D214219E}"/>
                </a:ext>
              </a:extLst>
            </p:cNvPr>
            <p:cNvSpPr/>
            <p:nvPr/>
          </p:nvSpPr>
          <p:spPr>
            <a:xfrm rot="2862432">
              <a:off x="7646081" y="2011526"/>
              <a:ext cx="290311" cy="292361"/>
            </a:xfrm>
            <a:prstGeom prst="roundRect">
              <a:avLst>
                <a:gd name="adj" fmla="val 30479"/>
              </a:avLst>
            </a:prstGeom>
            <a:noFill/>
            <a:ln w="12700">
              <a:solidFill>
                <a:srgbClr val="D20050"/>
              </a:solidFill>
              <a:miter lim="400000"/>
            </a:ln>
          </p:spPr>
          <p:txBody>
            <a:bodyPr lIns="50800" tIns="50800" rIns="50800" bIns="50800" anchor="ctr"/>
            <a:lstStyle/>
            <a:p>
              <a:pPr marL="0" marR="0" lvl="0" indent="0" algn="ctr" defTabSz="8255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kumimoji="0" sz="40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Helvetica Light"/>
                <a:cs typeface="Arial" panose="020B0604020202020204" pitchFamily="34" charset="0"/>
                <a:sym typeface="Helvetica Light"/>
              </a:endParaRPr>
            </a:p>
          </p:txBody>
        </p:sp>
      </p:grpSp>
      <p:sp>
        <p:nvSpPr>
          <p:cNvPr id="77" name="Text Placeholder 30">
            <a:extLst>
              <a:ext uri="{FF2B5EF4-FFF2-40B4-BE49-F238E27FC236}">
                <a16:creationId xmlns:a16="http://schemas.microsoft.com/office/drawing/2014/main" id="{564AFF7C-FA86-C3ED-0E13-828933B38C1E}"/>
              </a:ext>
            </a:extLst>
          </p:cNvPr>
          <p:cNvSpPr txBox="1">
            <a:spLocks/>
          </p:cNvSpPr>
          <p:nvPr/>
        </p:nvSpPr>
        <p:spPr>
          <a:xfrm>
            <a:off x="8247924" y="5436735"/>
            <a:ext cx="3484187" cy="285307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marR="0" indent="0" algn="ctr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ln>
                  <a:noFill/>
                </a:ln>
                <a:solidFill>
                  <a:srgbClr val="333333"/>
                </a:solidFill>
                <a:uFillTx/>
                <a:latin typeface="EYInterstate Bold" panose="02000803030000020004" pitchFamily="2" charset="0"/>
                <a:ea typeface="EYInterstate Regular" panose="02000503020000020004" pitchFamily="2" charset="0"/>
                <a:cs typeface="EYInterstate Regular" panose="02000503020000020004" pitchFamily="2" charset="0"/>
                <a:sym typeface="Helvetica Neue"/>
              </a:defRPr>
            </a:lvl1pPr>
            <a:lvl2pPr marL="0" marR="0" indent="114300" algn="ctr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228600" algn="ctr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342900" algn="ctr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457200" algn="ctr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571500" algn="ctr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685800" algn="ctr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800100" algn="ctr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914400" algn="ctr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marR="0" lvl="0" indent="0" algn="l" defTabSz="4127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FF"/>
              </a:buClr>
              <a:buSzPct val="80000"/>
              <a:buFontTx/>
              <a:buNone/>
              <a:tabLst/>
              <a:defRPr/>
            </a:pPr>
            <a:r>
              <a:rPr lang="fr-FR" sz="1200" b="1" i="1" kern="0" dirty="0">
                <a:solidFill>
                  <a:srgbClr val="D20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kumimoji="0" lang="fr-FR" sz="1200" b="1" i="1" u="none" strike="noStrike" kern="0" cap="none" spc="0" normalizeH="0" baseline="0" noProof="0" dirty="0" err="1">
                <a:ln>
                  <a:noFill/>
                </a:ln>
                <a:solidFill>
                  <a:srgbClr val="D2005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rix</a:t>
            </a:r>
            <a:r>
              <a:rPr lang="fr-FR" sz="1200" b="1" i="1" kern="0" dirty="0">
                <a:solidFill>
                  <a:srgbClr val="D20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/ R</a:t>
            </a:r>
            <a:r>
              <a:rPr kumimoji="0" lang="fr-FR" sz="1200" b="1" i="1" u="none" strike="noStrike" kern="0" cap="none" spc="0" normalizeH="0" baseline="0" noProof="0" dirty="0" err="1">
                <a:ln>
                  <a:noFill/>
                </a:ln>
                <a:solidFill>
                  <a:srgbClr val="D2005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écompenses</a:t>
            </a:r>
            <a:r>
              <a:rPr lang="fr-FR" sz="1200" b="1" i="1" kern="0" dirty="0">
                <a:solidFill>
                  <a:srgbClr val="D20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/ A</a:t>
            </a:r>
            <a:r>
              <a:rPr kumimoji="0" lang="fr-FR" sz="1200" b="1" i="1" u="none" strike="noStrike" kern="0" cap="none" spc="0" normalizeH="0" baseline="0" noProof="0" dirty="0" err="1">
                <a:ln>
                  <a:noFill/>
                </a:ln>
                <a:solidFill>
                  <a:srgbClr val="D2005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ppels</a:t>
            </a:r>
            <a:r>
              <a:rPr kumimoji="0" lang="fr-FR" sz="1200" b="1" i="1" u="none" strike="noStrike" kern="0" cap="none" spc="0" normalizeH="0" baseline="0" noProof="0" dirty="0">
                <a:ln>
                  <a:noFill/>
                </a:ln>
                <a:solidFill>
                  <a:srgbClr val="D2005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 à projets</a:t>
            </a:r>
            <a:endParaRPr kumimoji="0" lang="fr-FR" sz="1200" b="1" i="1" u="none" strike="noStrike" kern="1200" cap="none" spc="0" normalizeH="0" baseline="0" noProof="0" dirty="0">
              <a:ln>
                <a:noFill/>
              </a:ln>
              <a:solidFill>
                <a:srgbClr val="D2005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75" name="Text Placeholder 30">
            <a:extLst>
              <a:ext uri="{FF2B5EF4-FFF2-40B4-BE49-F238E27FC236}">
                <a16:creationId xmlns:a16="http://schemas.microsoft.com/office/drawing/2014/main" id="{F49F8EBB-B9F5-B3A9-0483-19D19F535616}"/>
              </a:ext>
            </a:extLst>
          </p:cNvPr>
          <p:cNvSpPr txBox="1">
            <a:spLocks/>
          </p:cNvSpPr>
          <p:nvPr/>
        </p:nvSpPr>
        <p:spPr>
          <a:xfrm>
            <a:off x="7984178" y="5727061"/>
            <a:ext cx="3657399" cy="502898"/>
          </a:xfrm>
          <a:prstGeom prst="rect">
            <a:avLst/>
          </a:prstGeom>
        </p:spPr>
        <p:txBody>
          <a:bodyPr anchor="t">
            <a:noAutofit/>
          </a:bodyPr>
          <a:lstStyle>
            <a:lvl1pPr marL="0" marR="0" indent="0" algn="ctr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ln>
                  <a:noFill/>
                </a:ln>
                <a:solidFill>
                  <a:srgbClr val="333333"/>
                </a:solidFill>
                <a:uFillTx/>
                <a:latin typeface="EYInterstate Bold" panose="02000803030000020004" pitchFamily="2" charset="0"/>
                <a:ea typeface="EYInterstate Regular" panose="02000503020000020004" pitchFamily="2" charset="0"/>
                <a:cs typeface="EYInterstate Regular" panose="02000503020000020004" pitchFamily="2" charset="0"/>
                <a:sym typeface="Helvetica Neue"/>
              </a:defRPr>
            </a:lvl1pPr>
            <a:lvl2pPr marL="0" marR="0" indent="114300" algn="ctr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228600" algn="ctr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342900" algn="ctr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457200" algn="ctr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571500" algn="ctr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685800" algn="ctr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800100" algn="ctr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914400" algn="ctr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285750" marR="0" lvl="0" indent="-285750" algn="just" defTabSz="4127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20050"/>
              </a:buClr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100" b="0" i="1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Prix / Récompenses / Appels à projets remportés</a:t>
            </a:r>
          </a:p>
          <a:p>
            <a:pPr marL="285750" marR="0" lvl="0" indent="-285750" algn="just" defTabSz="4127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20050"/>
              </a:buClr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100" b="0" i="1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Prix / Récompenses / Appels à projets remportés</a:t>
            </a:r>
          </a:p>
          <a:p>
            <a:pPr marL="285750" indent="-285750" algn="just">
              <a:buClr>
                <a:srgbClr val="D20050"/>
              </a:buClr>
              <a:buSzPct val="80000"/>
              <a:buFont typeface="Arial" panose="020B0604020202020204" pitchFamily="34" charset="0"/>
              <a:buChar char="•"/>
              <a:defRPr/>
            </a:pPr>
            <a:r>
              <a:rPr kumimoji="0" lang="fr-FR" sz="1100" b="0" i="1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Prix / Récompenses / Appels à projets remportés</a:t>
            </a:r>
          </a:p>
          <a:p>
            <a:pPr marL="285750" marR="0" lvl="0" indent="-285750" algn="just" defTabSz="4127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20050"/>
              </a:buClr>
              <a:buSzPct val="80000"/>
              <a:buFont typeface="Arial" panose="020B0604020202020204" pitchFamily="34" charset="0"/>
              <a:buChar char="•"/>
              <a:tabLst/>
              <a:defRPr/>
            </a:pPr>
            <a:endParaRPr kumimoji="0" lang="fr-FR" sz="1100" b="0" i="1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highlight>
                <a:srgbClr val="FFFF00"/>
              </a:highlight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81" name="ZoneTexte 80">
            <a:extLst>
              <a:ext uri="{FF2B5EF4-FFF2-40B4-BE49-F238E27FC236}">
                <a16:creationId xmlns:a16="http://schemas.microsoft.com/office/drawing/2014/main" id="{7A166B60-A90A-1656-B264-A3A3B20CE272}"/>
              </a:ext>
            </a:extLst>
          </p:cNvPr>
          <p:cNvSpPr txBox="1"/>
          <p:nvPr/>
        </p:nvSpPr>
        <p:spPr>
          <a:xfrm>
            <a:off x="7846140" y="2641378"/>
            <a:ext cx="4032000" cy="538609"/>
          </a:xfrm>
          <a:prstGeom prst="rect">
            <a:avLst/>
          </a:prstGeom>
        </p:spPr>
        <p:txBody>
          <a:bodyPr anchor="t">
            <a:noAutofit/>
          </a:bodyPr>
          <a:lstStyle>
            <a:defPPr>
              <a:defRPr lang="fr-FR"/>
            </a:defPPr>
            <a:lvl1pPr marR="0" lvl="0" indent="0" algn="just" defTabSz="412750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FF"/>
              </a:buClr>
              <a:buSzPct val="80000"/>
              <a:buFontTx/>
              <a:buNone/>
              <a:tabLst/>
              <a:defRPr kumimoji="0" sz="1100" b="0" i="1" u="none" strike="noStrike" cap="none" spc="0" normalizeH="0" baseline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EYInterstate Regular" panose="02000503020000020004" pitchFamily="2" charset="0"/>
                <a:cs typeface="Arial" panose="020B0604020202020204" pitchFamily="34" charset="0"/>
              </a:defRPr>
            </a:lvl1pPr>
            <a:lvl2pPr marL="0" marR="0" indent="114300" algn="ctr" defTabSz="412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</a:defRPr>
            </a:lvl2pPr>
            <a:lvl3pPr marL="0" marR="0" indent="228600" algn="ctr" defTabSz="412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</a:defRPr>
            </a:lvl3pPr>
            <a:lvl4pPr marL="0" marR="0" indent="342900" algn="ctr" defTabSz="412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</a:defRPr>
            </a:lvl4pPr>
            <a:lvl5pPr marL="0" marR="0" indent="457200" algn="ctr" defTabSz="412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</a:defRPr>
            </a:lvl5pPr>
            <a:lvl6pPr marL="0" marR="0" indent="571500" algn="ctr" defTabSz="412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</a:defRPr>
            </a:lvl6pPr>
            <a:lvl7pPr marL="0" marR="0" indent="685800" algn="ctr" defTabSz="412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</a:defRPr>
            </a:lvl7pPr>
            <a:lvl8pPr marL="0" marR="0" indent="800100" algn="ctr" defTabSz="412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</a:defRPr>
            </a:lvl8pPr>
            <a:lvl9pPr marL="0" marR="0" indent="914400" algn="ctr" defTabSz="412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</a:defRPr>
            </a:lvl9pPr>
          </a:lstStyle>
          <a:p>
            <a:r>
              <a:rPr lang="fr-FR" b="1" i="0" dirty="0"/>
              <a:t>Vos partenariats stratégiques publics : </a:t>
            </a:r>
            <a:r>
              <a:rPr lang="fr-FR" dirty="0">
                <a:solidFill>
                  <a:schemeClr val="tx1"/>
                </a:solidFill>
                <a:highlight>
                  <a:srgbClr val="FFFF00"/>
                </a:highlight>
              </a:rPr>
              <a:t>… citez les hôpitaux, universités, entreprises tech,…</a:t>
            </a:r>
          </a:p>
        </p:txBody>
      </p:sp>
      <p:sp>
        <p:nvSpPr>
          <p:cNvPr id="82" name="ZoneTexte 81">
            <a:extLst>
              <a:ext uri="{FF2B5EF4-FFF2-40B4-BE49-F238E27FC236}">
                <a16:creationId xmlns:a16="http://schemas.microsoft.com/office/drawing/2014/main" id="{56547C6F-5633-290C-429A-691876D3E17A}"/>
              </a:ext>
            </a:extLst>
          </p:cNvPr>
          <p:cNvSpPr txBox="1"/>
          <p:nvPr/>
        </p:nvSpPr>
        <p:spPr>
          <a:xfrm>
            <a:off x="7846140" y="4384666"/>
            <a:ext cx="4032000" cy="538609"/>
          </a:xfrm>
          <a:prstGeom prst="rect">
            <a:avLst/>
          </a:prstGeom>
        </p:spPr>
        <p:txBody>
          <a:bodyPr anchor="t">
            <a:noAutofit/>
          </a:bodyPr>
          <a:lstStyle>
            <a:defPPr>
              <a:defRPr lang="fr-FR"/>
            </a:defPPr>
            <a:lvl1pPr marR="0" lvl="0" indent="0" algn="just" defTabSz="412750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FF"/>
              </a:buClr>
              <a:buSzPct val="80000"/>
              <a:buFontTx/>
              <a:buNone/>
              <a:tabLst/>
              <a:defRPr kumimoji="0" sz="1100" b="0" i="1" u="none" strike="noStrike" cap="none" spc="0" normalizeH="0" baseline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EYInterstate Regular" panose="02000503020000020004" pitchFamily="2" charset="0"/>
                <a:cs typeface="Arial" panose="020B0604020202020204" pitchFamily="34" charset="0"/>
              </a:defRPr>
            </a:lvl1pPr>
            <a:lvl2pPr marL="0" marR="0" indent="114300" algn="ctr" defTabSz="412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</a:defRPr>
            </a:lvl2pPr>
            <a:lvl3pPr marL="0" marR="0" indent="228600" algn="ctr" defTabSz="412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</a:defRPr>
            </a:lvl3pPr>
            <a:lvl4pPr marL="0" marR="0" indent="342900" algn="ctr" defTabSz="412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</a:defRPr>
            </a:lvl4pPr>
            <a:lvl5pPr marL="0" marR="0" indent="457200" algn="ctr" defTabSz="412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</a:defRPr>
            </a:lvl5pPr>
            <a:lvl6pPr marL="0" marR="0" indent="571500" algn="ctr" defTabSz="412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</a:defRPr>
            </a:lvl6pPr>
            <a:lvl7pPr marL="0" marR="0" indent="685800" algn="ctr" defTabSz="412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</a:defRPr>
            </a:lvl7pPr>
            <a:lvl8pPr marL="0" marR="0" indent="800100" algn="ctr" defTabSz="412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</a:defRPr>
            </a:lvl8pPr>
            <a:lvl9pPr marL="0" marR="0" indent="914400" algn="ctr" defTabSz="412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</a:defRPr>
            </a:lvl9pPr>
          </a:lstStyle>
          <a:p>
            <a:r>
              <a:rPr lang="fr-FR" b="1" i="0" dirty="0"/>
              <a:t>Les structures qui vous accompagnent : </a:t>
            </a:r>
            <a:r>
              <a:rPr lang="fr-FR" dirty="0">
                <a:solidFill>
                  <a:schemeClr val="tx1"/>
                </a:solidFill>
                <a:highlight>
                  <a:srgbClr val="FFFF00"/>
                </a:highlight>
              </a:rPr>
              <a:t>… citez les i</a:t>
            </a:r>
            <a:r>
              <a:rPr lang="fr-FR" dirty="0">
                <a:highlight>
                  <a:srgbClr val="FFFF00"/>
                </a:highlight>
              </a:rPr>
              <a:t>ncubateurs, accélérateurs,… </a:t>
            </a:r>
          </a:p>
        </p:txBody>
      </p:sp>
      <p:sp>
        <p:nvSpPr>
          <p:cNvPr id="134" name="Text Placeholder 30">
            <a:extLst>
              <a:ext uri="{FF2B5EF4-FFF2-40B4-BE49-F238E27FC236}">
                <a16:creationId xmlns:a16="http://schemas.microsoft.com/office/drawing/2014/main" id="{FE9AD6F2-FEDB-A488-E295-0ECD0C92D946}"/>
              </a:ext>
            </a:extLst>
          </p:cNvPr>
          <p:cNvSpPr txBox="1">
            <a:spLocks/>
          </p:cNvSpPr>
          <p:nvPr/>
        </p:nvSpPr>
        <p:spPr>
          <a:xfrm>
            <a:off x="7820976" y="1180058"/>
            <a:ext cx="4140000" cy="134542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t">
            <a:noAutofit/>
          </a:bodyPr>
          <a:lstStyle>
            <a:lvl1pPr marL="0" marR="0" indent="0" algn="ctr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ln>
                  <a:noFill/>
                </a:ln>
                <a:solidFill>
                  <a:srgbClr val="333333"/>
                </a:solidFill>
                <a:uFillTx/>
                <a:latin typeface="EYInterstate Bold" panose="02000803030000020004" pitchFamily="2" charset="0"/>
                <a:ea typeface="EYInterstate Regular" panose="02000503020000020004" pitchFamily="2" charset="0"/>
                <a:cs typeface="EYInterstate Regular" panose="02000503020000020004" pitchFamily="2" charset="0"/>
                <a:sym typeface="Helvetica Neue"/>
              </a:defRPr>
            </a:lvl1pPr>
            <a:lvl2pPr marL="0" marR="0" indent="114300" algn="ctr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228600" algn="ctr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342900" algn="ctr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457200" algn="ctr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571500" algn="ctr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685800" algn="ctr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800100" algn="ctr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914400" algn="ctr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marR="0" lvl="0" indent="0" algn="just" defTabSz="4127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FF"/>
              </a:buClr>
              <a:buSzPct val="80000"/>
              <a:buFontTx/>
              <a:buNone/>
              <a:tabLst/>
              <a:defRPr/>
            </a:pPr>
            <a:r>
              <a:rPr kumimoji="0" lang="fr-FR" sz="1100" b="0" i="1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Décrivez votre projet en quelques lignes</a:t>
            </a:r>
          </a:p>
        </p:txBody>
      </p:sp>
    </p:spTree>
    <p:extLst>
      <p:ext uri="{BB962C8B-B14F-4D97-AF65-F5344CB8AC3E}">
        <p14:creationId xmlns:p14="http://schemas.microsoft.com/office/powerpoint/2010/main" val="13266857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" name="Object 36" hidden="1">
            <a:extLst>
              <a:ext uri="{FF2B5EF4-FFF2-40B4-BE49-F238E27FC236}">
                <a16:creationId xmlns:a16="http://schemas.microsoft.com/office/drawing/2014/main" id="{361D1F02-BB55-4983-A561-8C3B54371FDD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3" imgW="395" imgH="396" progId="TCLayout.ActiveDocument.1">
                  <p:embed/>
                </p:oleObj>
              </mc:Choice>
              <mc:Fallback>
                <p:oleObj name="Diapositive think-cell" r:id="rId3" imgW="395" imgH="396" progId="TCLayout.ActiveDocument.1">
                  <p:embed/>
                  <p:pic>
                    <p:nvPicPr>
                      <p:cNvPr id="37" name="Object 36" hidden="1">
                        <a:extLst>
                          <a:ext uri="{FF2B5EF4-FFF2-40B4-BE49-F238E27FC236}">
                            <a16:creationId xmlns:a16="http://schemas.microsoft.com/office/drawing/2014/main" id="{361D1F02-BB55-4983-A561-8C3B54371FD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0B6405C-DFA9-4989-A5AA-864B2B2E5D0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/>
            <a:r>
              <a:rPr lang="fr-FR" dirty="0"/>
              <a:t>Template de réponse à l’AAC</a:t>
            </a:r>
          </a:p>
        </p:txBody>
      </p:sp>
      <p:grpSp>
        <p:nvGrpSpPr>
          <p:cNvPr id="72" name="Groupe 71">
            <a:extLst>
              <a:ext uri="{FF2B5EF4-FFF2-40B4-BE49-F238E27FC236}">
                <a16:creationId xmlns:a16="http://schemas.microsoft.com/office/drawing/2014/main" id="{4E3E8449-28A2-1CD3-D16D-4B29362AFBCB}"/>
              </a:ext>
            </a:extLst>
          </p:cNvPr>
          <p:cNvGrpSpPr/>
          <p:nvPr/>
        </p:nvGrpSpPr>
        <p:grpSpPr>
          <a:xfrm>
            <a:off x="108422" y="2384967"/>
            <a:ext cx="3924000" cy="4122748"/>
            <a:chOff x="189899" y="1417483"/>
            <a:chExt cx="5254154" cy="3840173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8BEA1B6B-CE36-BB5A-B43E-20DE8BC66F59}"/>
                </a:ext>
              </a:extLst>
            </p:cNvPr>
            <p:cNvSpPr/>
            <p:nvPr/>
          </p:nvSpPr>
          <p:spPr>
            <a:xfrm>
              <a:off x="257133" y="1472799"/>
              <a:ext cx="5186920" cy="3784857"/>
            </a:xfrm>
            <a:prstGeom prst="rect">
              <a:avLst/>
            </a:prstGeom>
            <a:noFill/>
            <a:ln w="19050">
              <a:solidFill>
                <a:srgbClr val="D20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2832F1F-2AC2-4ACD-8A4C-4F6AA81F70E7}"/>
                </a:ext>
              </a:extLst>
            </p:cNvPr>
            <p:cNvSpPr/>
            <p:nvPr/>
          </p:nvSpPr>
          <p:spPr>
            <a:xfrm>
              <a:off x="189899" y="1417483"/>
              <a:ext cx="5187860" cy="3784857"/>
            </a:xfrm>
            <a:prstGeom prst="rect">
              <a:avLst/>
            </a:prstGeom>
            <a:noFill/>
            <a:ln w="19050">
              <a:solidFill>
                <a:srgbClr val="D20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57" name="Groupe 175">
            <a:extLst>
              <a:ext uri="{FF2B5EF4-FFF2-40B4-BE49-F238E27FC236}">
                <a16:creationId xmlns:a16="http://schemas.microsoft.com/office/drawing/2014/main" id="{640596C6-2E38-B031-D175-5CF5C5FD3775}"/>
              </a:ext>
            </a:extLst>
          </p:cNvPr>
          <p:cNvGrpSpPr/>
          <p:nvPr/>
        </p:nvGrpSpPr>
        <p:grpSpPr>
          <a:xfrm>
            <a:off x="258792" y="2618200"/>
            <a:ext cx="3623259" cy="1206870"/>
            <a:chOff x="1134221" y="1829059"/>
            <a:chExt cx="3623259" cy="1206870"/>
          </a:xfrm>
        </p:grpSpPr>
        <p:grpSp>
          <p:nvGrpSpPr>
            <p:cNvPr id="58" name="Group 119">
              <a:extLst>
                <a:ext uri="{FF2B5EF4-FFF2-40B4-BE49-F238E27FC236}">
                  <a16:creationId xmlns:a16="http://schemas.microsoft.com/office/drawing/2014/main" id="{B77EF5AA-3E6B-F527-2F8C-5FC739D01D80}"/>
                </a:ext>
              </a:extLst>
            </p:cNvPr>
            <p:cNvGrpSpPr/>
            <p:nvPr/>
          </p:nvGrpSpPr>
          <p:grpSpPr>
            <a:xfrm>
              <a:off x="1134221" y="1829059"/>
              <a:ext cx="2848718" cy="325430"/>
              <a:chOff x="7377149" y="4764289"/>
              <a:chExt cx="2848718" cy="325430"/>
            </a:xfrm>
          </p:grpSpPr>
          <p:grpSp>
            <p:nvGrpSpPr>
              <p:cNvPr id="85" name="Group 165">
                <a:extLst>
                  <a:ext uri="{FF2B5EF4-FFF2-40B4-BE49-F238E27FC236}">
                    <a16:creationId xmlns:a16="http://schemas.microsoft.com/office/drawing/2014/main" id="{744FBA27-1FAE-0058-E0EE-2FEBF2A730DA}"/>
                  </a:ext>
                </a:extLst>
              </p:cNvPr>
              <p:cNvGrpSpPr/>
              <p:nvPr/>
            </p:nvGrpSpPr>
            <p:grpSpPr>
              <a:xfrm rot="2599430">
                <a:off x="7377149" y="4805798"/>
                <a:ext cx="240712" cy="242412"/>
                <a:chOff x="7615826" y="1981058"/>
                <a:chExt cx="350820" cy="353297"/>
              </a:xfrm>
            </p:grpSpPr>
            <p:sp>
              <p:nvSpPr>
                <p:cNvPr id="96" name="Rectangle aux angles arrondis">
                  <a:extLst>
                    <a:ext uri="{FF2B5EF4-FFF2-40B4-BE49-F238E27FC236}">
                      <a16:creationId xmlns:a16="http://schemas.microsoft.com/office/drawing/2014/main" id="{F0F6BBA5-CADA-A9B8-471E-2A194AE79130}"/>
                    </a:ext>
                  </a:extLst>
                </p:cNvPr>
                <p:cNvSpPr/>
                <p:nvPr/>
              </p:nvSpPr>
              <p:spPr>
                <a:xfrm>
                  <a:off x="7615826" y="1981058"/>
                  <a:ext cx="350820" cy="353297"/>
                </a:xfrm>
                <a:prstGeom prst="roundRect">
                  <a:avLst>
                    <a:gd name="adj" fmla="val 30479"/>
                  </a:avLst>
                </a:prstGeom>
                <a:noFill/>
                <a:ln w="12700">
                  <a:solidFill>
                    <a:srgbClr val="D20050"/>
                  </a:solidFill>
                  <a:miter lim="400000"/>
                </a:ln>
              </p:spPr>
              <p:txBody>
                <a:bodyPr lIns="50800" tIns="50800" rIns="50800" bIns="50800" anchor="ctr"/>
                <a:lstStyle/>
                <a:p>
                  <a:pPr marL="0" marR="0" lvl="0" indent="0" algn="ctr" defTabSz="825500" rtl="0" eaLnBrk="1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3200">
                      <a:solidFill>
                        <a:srgbClr val="FFFFFF"/>
                      </a:solidFill>
                      <a:latin typeface="Helvetica Light"/>
                      <a:ea typeface="Helvetica Light"/>
                      <a:cs typeface="Helvetica Light"/>
                      <a:sym typeface="Helvetica Light"/>
                    </a:defRPr>
                  </a:pPr>
                  <a:endParaRPr kumimoji="0" sz="4000" b="1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Helvetica Light"/>
                    <a:cs typeface="Arial" panose="020B0604020202020204" pitchFamily="34" charset="0"/>
                    <a:sym typeface="Helvetica Light"/>
                  </a:endParaRPr>
                </a:p>
              </p:txBody>
            </p:sp>
            <p:sp>
              <p:nvSpPr>
                <p:cNvPr id="97" name="Rectangle aux angles arrondis">
                  <a:extLst>
                    <a:ext uri="{FF2B5EF4-FFF2-40B4-BE49-F238E27FC236}">
                      <a16:creationId xmlns:a16="http://schemas.microsoft.com/office/drawing/2014/main" id="{0B6EE95F-BED6-4A10-02EC-8F8B656D4478}"/>
                    </a:ext>
                  </a:extLst>
                </p:cNvPr>
                <p:cNvSpPr/>
                <p:nvPr/>
              </p:nvSpPr>
              <p:spPr>
                <a:xfrm rot="2862432">
                  <a:off x="7646081" y="2011526"/>
                  <a:ext cx="290311" cy="292361"/>
                </a:xfrm>
                <a:prstGeom prst="roundRect">
                  <a:avLst>
                    <a:gd name="adj" fmla="val 30479"/>
                  </a:avLst>
                </a:prstGeom>
                <a:noFill/>
                <a:ln w="12700">
                  <a:solidFill>
                    <a:srgbClr val="D20050"/>
                  </a:solidFill>
                  <a:miter lim="400000"/>
                </a:ln>
              </p:spPr>
              <p:txBody>
                <a:bodyPr lIns="50800" tIns="50800" rIns="50800" bIns="50800" anchor="ctr"/>
                <a:lstStyle/>
                <a:p>
                  <a:pPr marL="0" marR="0" lvl="0" indent="0" algn="ctr" defTabSz="825500" rtl="0" eaLnBrk="1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3200">
                      <a:solidFill>
                        <a:srgbClr val="FFFFFF"/>
                      </a:solidFill>
                      <a:latin typeface="Helvetica Light"/>
                      <a:ea typeface="Helvetica Light"/>
                      <a:cs typeface="Helvetica Light"/>
                      <a:sym typeface="Helvetica Light"/>
                    </a:defRPr>
                  </a:pPr>
                  <a:endParaRPr kumimoji="0" sz="4000" b="1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Helvetica Light"/>
                    <a:cs typeface="Arial" panose="020B0604020202020204" pitchFamily="34" charset="0"/>
                    <a:sym typeface="Helvetica Light"/>
                  </a:endParaRPr>
                </a:p>
              </p:txBody>
            </p:sp>
          </p:grpSp>
          <p:sp>
            <p:nvSpPr>
              <p:cNvPr id="95" name="Text Placeholder 30">
                <a:extLst>
                  <a:ext uri="{FF2B5EF4-FFF2-40B4-BE49-F238E27FC236}">
                    <a16:creationId xmlns:a16="http://schemas.microsoft.com/office/drawing/2014/main" id="{82E9C1BA-4DD8-0C11-3E59-D981624608F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622372" y="4764289"/>
                <a:ext cx="2603495" cy="325430"/>
              </a:xfrm>
              <a:prstGeom prst="rect">
                <a:avLst/>
              </a:prstGeom>
            </p:spPr>
            <p:txBody>
              <a:bodyPr anchor="ctr">
                <a:noAutofit/>
              </a:bodyPr>
              <a:lstStyle>
                <a:lvl1pPr marL="0" marR="0" indent="0" algn="ctr" defTabSz="412750" rtl="0" latinLnBrk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2400" b="0" i="0" u="none" strike="noStrike" cap="none" spc="0" baseline="0">
                    <a:ln>
                      <a:noFill/>
                    </a:ln>
                    <a:solidFill>
                      <a:srgbClr val="333333"/>
                    </a:solidFill>
                    <a:uFillTx/>
                    <a:latin typeface="EYInterstate Bold" panose="02000803030000020004" pitchFamily="2" charset="0"/>
                    <a:ea typeface="EYInterstate Regular" panose="02000503020000020004" pitchFamily="2" charset="0"/>
                    <a:cs typeface="EYInterstate Regular" panose="02000503020000020004" pitchFamily="2" charset="0"/>
                    <a:sym typeface="Helvetica Neue"/>
                  </a:defRPr>
                </a:lvl1pPr>
                <a:lvl2pPr marL="0" marR="0" indent="114300" algn="ctr" defTabSz="412750" rtl="0" latinLnBrk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2700" b="0" i="0" u="none" strike="noStrike" cap="none" spc="0" baseline="0">
                    <a:ln>
                      <a:noFill/>
                    </a:ln>
                    <a:solidFill>
                      <a:srgbClr val="000000"/>
                    </a:solidFill>
                    <a:uFillTx/>
                    <a:latin typeface="Helvetica Neue"/>
                    <a:ea typeface="Helvetica Neue"/>
                    <a:cs typeface="Helvetica Neue"/>
                    <a:sym typeface="Helvetica Neue"/>
                  </a:defRPr>
                </a:lvl2pPr>
                <a:lvl3pPr marL="0" marR="0" indent="228600" algn="ctr" defTabSz="412750" rtl="0" latinLnBrk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2700" b="0" i="0" u="none" strike="noStrike" cap="none" spc="0" baseline="0">
                    <a:ln>
                      <a:noFill/>
                    </a:ln>
                    <a:solidFill>
                      <a:srgbClr val="000000"/>
                    </a:solidFill>
                    <a:uFillTx/>
                    <a:latin typeface="Helvetica Neue"/>
                    <a:ea typeface="Helvetica Neue"/>
                    <a:cs typeface="Helvetica Neue"/>
                    <a:sym typeface="Helvetica Neue"/>
                  </a:defRPr>
                </a:lvl3pPr>
                <a:lvl4pPr marL="0" marR="0" indent="342900" algn="ctr" defTabSz="412750" rtl="0" latinLnBrk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2700" b="0" i="0" u="none" strike="noStrike" cap="none" spc="0" baseline="0">
                    <a:ln>
                      <a:noFill/>
                    </a:ln>
                    <a:solidFill>
                      <a:srgbClr val="000000"/>
                    </a:solidFill>
                    <a:uFillTx/>
                    <a:latin typeface="Helvetica Neue"/>
                    <a:ea typeface="Helvetica Neue"/>
                    <a:cs typeface="Helvetica Neue"/>
                    <a:sym typeface="Helvetica Neue"/>
                  </a:defRPr>
                </a:lvl4pPr>
                <a:lvl5pPr marL="0" marR="0" indent="457200" algn="ctr" defTabSz="412750" rtl="0" latinLnBrk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2700" b="0" i="0" u="none" strike="noStrike" cap="none" spc="0" baseline="0">
                    <a:ln>
                      <a:noFill/>
                    </a:ln>
                    <a:solidFill>
                      <a:srgbClr val="000000"/>
                    </a:solidFill>
                    <a:uFillTx/>
                    <a:latin typeface="Helvetica Neue"/>
                    <a:ea typeface="Helvetica Neue"/>
                    <a:cs typeface="Helvetica Neue"/>
                    <a:sym typeface="Helvetica Neue"/>
                  </a:defRPr>
                </a:lvl5pPr>
                <a:lvl6pPr marL="0" marR="0" indent="571500" algn="ctr" defTabSz="412750" rtl="0" latinLnBrk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2700" b="0" i="0" u="none" strike="noStrike" cap="none" spc="0" baseline="0">
                    <a:ln>
                      <a:noFill/>
                    </a:ln>
                    <a:solidFill>
                      <a:srgbClr val="000000"/>
                    </a:solidFill>
                    <a:uFillTx/>
                    <a:latin typeface="Helvetica Neue"/>
                    <a:ea typeface="Helvetica Neue"/>
                    <a:cs typeface="Helvetica Neue"/>
                    <a:sym typeface="Helvetica Neue"/>
                  </a:defRPr>
                </a:lvl6pPr>
                <a:lvl7pPr marL="0" marR="0" indent="685800" algn="ctr" defTabSz="412750" rtl="0" latinLnBrk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2700" b="0" i="0" u="none" strike="noStrike" cap="none" spc="0" baseline="0">
                    <a:ln>
                      <a:noFill/>
                    </a:ln>
                    <a:solidFill>
                      <a:srgbClr val="000000"/>
                    </a:solidFill>
                    <a:uFillTx/>
                    <a:latin typeface="Helvetica Neue"/>
                    <a:ea typeface="Helvetica Neue"/>
                    <a:cs typeface="Helvetica Neue"/>
                    <a:sym typeface="Helvetica Neue"/>
                  </a:defRPr>
                </a:lvl7pPr>
                <a:lvl8pPr marL="0" marR="0" indent="800100" algn="ctr" defTabSz="412750" rtl="0" latinLnBrk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2700" b="0" i="0" u="none" strike="noStrike" cap="none" spc="0" baseline="0">
                    <a:ln>
                      <a:noFill/>
                    </a:ln>
                    <a:solidFill>
                      <a:srgbClr val="000000"/>
                    </a:solidFill>
                    <a:uFillTx/>
                    <a:latin typeface="Helvetica Neue"/>
                    <a:ea typeface="Helvetica Neue"/>
                    <a:cs typeface="Helvetica Neue"/>
                    <a:sym typeface="Helvetica Neue"/>
                  </a:defRPr>
                </a:lvl8pPr>
                <a:lvl9pPr marL="0" marR="0" indent="914400" algn="ctr" defTabSz="412750" rtl="0" latinLnBrk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2700" b="0" i="0" u="none" strike="noStrike" cap="none" spc="0" baseline="0">
                    <a:ln>
                      <a:noFill/>
                    </a:ln>
                    <a:solidFill>
                      <a:srgbClr val="000000"/>
                    </a:solidFill>
                    <a:uFillTx/>
                    <a:latin typeface="Helvetica Neue"/>
                    <a:ea typeface="Helvetica Neue"/>
                    <a:cs typeface="Helvetica Neue"/>
                    <a:sym typeface="Helvetica Neue"/>
                  </a:defRPr>
                </a:lvl9pPr>
              </a:lstStyle>
              <a:p>
                <a:pPr marL="0" marR="0" lvl="0" indent="0" algn="l" defTabSz="4127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rgbClr val="0000FF"/>
                  </a:buClr>
                  <a:buSzPct val="80000"/>
                  <a:buFontTx/>
                  <a:buNone/>
                  <a:tabLst/>
                  <a:defRPr/>
                </a:pPr>
                <a:r>
                  <a:rPr kumimoji="0" lang="fr-FR" sz="1400" b="1" i="1" u="none" strike="noStrike" kern="0" cap="none" spc="0" normalizeH="0" baseline="0" noProof="0" dirty="0">
                    <a:ln>
                      <a:noFill/>
                    </a:ln>
                    <a:solidFill>
                      <a:srgbClr val="D20050"/>
                    </a:solidFill>
                    <a:effectLst/>
                    <a:highlight>
                      <a:srgbClr val="FFFF00"/>
                    </a:highlight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Helvetica Neue"/>
                  </a:rPr>
                  <a:t>Projet 1</a:t>
                </a:r>
                <a:endParaRPr kumimoji="0" lang="fr-FR" sz="1400" b="1" i="1" u="none" strike="noStrike" kern="1200" cap="none" spc="0" normalizeH="0" baseline="0" noProof="0" dirty="0">
                  <a:ln>
                    <a:noFill/>
                  </a:ln>
                  <a:solidFill>
                    <a:srgbClr val="D20050"/>
                  </a:solidFill>
                  <a:effectLst/>
                  <a:highlight>
                    <a:srgbClr val="FFFF00"/>
                  </a:highligh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Helvetica Neue"/>
                </a:endParaRPr>
              </a:p>
            </p:txBody>
          </p:sp>
        </p:grpSp>
        <p:sp>
          <p:nvSpPr>
            <p:cNvPr id="59" name="Text Placeholder 30">
              <a:extLst>
                <a:ext uri="{FF2B5EF4-FFF2-40B4-BE49-F238E27FC236}">
                  <a16:creationId xmlns:a16="http://schemas.microsoft.com/office/drawing/2014/main" id="{050B2632-2B22-B8E2-B665-A43B6F5F8437}"/>
                </a:ext>
              </a:extLst>
            </p:cNvPr>
            <p:cNvSpPr txBox="1">
              <a:spLocks/>
            </p:cNvSpPr>
            <p:nvPr/>
          </p:nvSpPr>
          <p:spPr>
            <a:xfrm>
              <a:off x="1157480" y="2174892"/>
              <a:ext cx="3600000" cy="861037"/>
            </a:xfrm>
            <a:prstGeom prst="rect">
              <a:avLst/>
            </a:prstGeom>
          </p:spPr>
          <p:txBody>
            <a:bodyPr wrap="square" anchor="t">
              <a:noAutofit/>
            </a:bodyPr>
            <a:lstStyle>
              <a:lvl1pPr marL="0" marR="0" indent="0" algn="ctr" defTabSz="412750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400" b="0" i="0" u="none" strike="noStrike" cap="none" spc="0" baseline="0">
                  <a:ln>
                    <a:noFill/>
                  </a:ln>
                  <a:solidFill>
                    <a:srgbClr val="333333"/>
                  </a:solidFill>
                  <a:uFillTx/>
                  <a:latin typeface="EYInterstate Bold" panose="02000803030000020004" pitchFamily="2" charset="0"/>
                  <a:ea typeface="EYInterstate Regular" panose="02000503020000020004" pitchFamily="2" charset="0"/>
                  <a:cs typeface="EYInterstate Regular" panose="02000503020000020004" pitchFamily="2" charset="0"/>
                  <a:sym typeface="Helvetica Neue"/>
                </a:defRPr>
              </a:lvl1pPr>
              <a:lvl2pPr marL="0" marR="0" indent="114300" algn="ctr" defTabSz="412750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7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2pPr>
              <a:lvl3pPr marL="0" marR="0" indent="228600" algn="ctr" defTabSz="412750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7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3pPr>
              <a:lvl4pPr marL="0" marR="0" indent="342900" algn="ctr" defTabSz="412750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7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4pPr>
              <a:lvl5pPr marL="0" marR="0" indent="457200" algn="ctr" defTabSz="412750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7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5pPr>
              <a:lvl6pPr marL="0" marR="0" indent="571500" algn="ctr" defTabSz="412750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7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6pPr>
              <a:lvl7pPr marL="0" marR="0" indent="685800" algn="ctr" defTabSz="412750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7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7pPr>
              <a:lvl8pPr marL="0" marR="0" indent="800100" algn="ctr" defTabSz="412750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7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8pPr>
              <a:lvl9pPr marL="0" marR="0" indent="914400" algn="ctr" defTabSz="412750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7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9pPr>
            </a:lstStyle>
            <a:p>
              <a:pPr marL="104775" marR="0" lvl="0" indent="-104775" algn="just" defTabSz="4127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D20050"/>
                </a:buClr>
                <a:buSzPct val="80000"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fr-FR" sz="1100" b="1" i="1" u="sng" strike="noStrike" kern="120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Helvetica Neue"/>
                </a:rPr>
                <a:t>Contexte</a:t>
              </a:r>
              <a:r>
                <a:rPr kumimoji="0" lang="fr-FR" sz="1100" b="0" i="1" u="none" strike="noStrike" kern="120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Helvetica Neue"/>
                </a:rPr>
                <a:t> : </a:t>
              </a:r>
              <a:r>
                <a:rPr lang="fr-FR" sz="1100" i="1" dirty="0">
                  <a:highlight>
                    <a:srgbClr val="FFFF00"/>
                  </a:highlight>
                  <a:latin typeface="Arial" panose="020B0604020202020204" pitchFamily="34" charset="0"/>
                  <a:cs typeface="Arial" panose="020B0604020202020204" pitchFamily="34" charset="0"/>
                </a:rPr>
                <a:t>….</a:t>
              </a:r>
            </a:p>
            <a:p>
              <a:pPr marL="104775" marR="0" lvl="0" indent="-104775" algn="just" defTabSz="4127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D20050"/>
                </a:buClr>
                <a:buSzPct val="80000"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fr-FR" sz="1100" b="1" i="1" u="sng" strike="noStrike" kern="120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Helvetica Neue"/>
                </a:rPr>
                <a:t>Valeur ajoutée</a:t>
              </a:r>
              <a:r>
                <a:rPr kumimoji="0" lang="fr-FR" sz="1100" b="0" i="1" u="none" strike="noStrike" kern="120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Helvetica Neue"/>
                </a:rPr>
                <a:t> : </a:t>
              </a:r>
              <a:r>
                <a:rPr lang="fr-FR" sz="1100" i="1" dirty="0">
                  <a:highlight>
                    <a:srgbClr val="FFFF00"/>
                  </a:highlight>
                  <a:latin typeface="Arial" panose="020B0604020202020204" pitchFamily="34" charset="0"/>
                  <a:cs typeface="Arial" panose="020B0604020202020204" pitchFamily="34" charset="0"/>
                </a:rPr>
                <a:t>….</a:t>
              </a:r>
            </a:p>
            <a:p>
              <a:pPr marL="104775" indent="-104775" algn="just">
                <a:spcAft>
                  <a:spcPts val="600"/>
                </a:spcAft>
                <a:buClr>
                  <a:srgbClr val="D20050"/>
                </a:buClr>
                <a:buSzPct val="80000"/>
                <a:buFont typeface="Arial" panose="020B0604020202020204" pitchFamily="34" charset="0"/>
                <a:buChar char="•"/>
                <a:defRPr/>
              </a:pPr>
              <a:r>
                <a:rPr kumimoji="0" lang="fr-FR" sz="1100" b="1" i="1" u="sng" strike="noStrike" kern="120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Helvetica Neue"/>
                </a:rPr>
                <a:t>Résultats</a:t>
              </a:r>
              <a:r>
                <a:rPr kumimoji="0" lang="fr-FR" sz="1100" b="0" i="1" u="none" strike="noStrike" kern="120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Helvetica Neue"/>
                </a:rPr>
                <a:t> : </a:t>
              </a:r>
              <a:r>
                <a:rPr lang="fr-FR" sz="1100" i="1" dirty="0">
                  <a:highlight>
                    <a:srgbClr val="FFFF00"/>
                  </a:highlight>
                  <a:latin typeface="Arial" panose="020B0604020202020204" pitchFamily="34" charset="0"/>
                  <a:cs typeface="Arial" panose="020B0604020202020204" pitchFamily="34" charset="0"/>
                </a:rPr>
                <a:t>….</a:t>
              </a:r>
            </a:p>
          </p:txBody>
        </p:sp>
      </p:grpSp>
      <p:sp>
        <p:nvSpPr>
          <p:cNvPr id="74" name="ZoneTexte 73">
            <a:extLst>
              <a:ext uri="{FF2B5EF4-FFF2-40B4-BE49-F238E27FC236}">
                <a16:creationId xmlns:a16="http://schemas.microsoft.com/office/drawing/2014/main" id="{42F71428-1DF8-203A-89A4-0132C65CA6C2}"/>
              </a:ext>
            </a:extLst>
          </p:cNvPr>
          <p:cNvSpPr txBox="1"/>
          <p:nvPr/>
        </p:nvSpPr>
        <p:spPr>
          <a:xfrm>
            <a:off x="108421" y="1110276"/>
            <a:ext cx="11875270" cy="90024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fr-FR" sz="1400" b="1" dirty="0">
                <a:solidFill>
                  <a:srgbClr val="D20050"/>
                </a:solidFill>
              </a:rPr>
              <a:t>Vos projets applicables aux différents domaines d'utilisation du NLP</a:t>
            </a:r>
            <a:endParaRPr lang="fr-FR" sz="1400" dirty="0">
              <a:solidFill>
                <a:srgbClr val="000000"/>
              </a:solidFill>
              <a:cs typeface="Arial" panose="020B0604020202020204"/>
            </a:endParaRPr>
          </a:p>
          <a:p>
            <a:pPr fontAlgn="ctr">
              <a:spcBef>
                <a:spcPts val="300"/>
              </a:spcBef>
            </a:pPr>
            <a:r>
              <a:rPr lang="fr-FR" sz="1200" i="1" dirty="0"/>
              <a:t>Exemples de thématiques : Création de cohortes virtuelles à partir d’Entrepôts de Données de Santé, Aide à la décision par l’analyse des antécédents, Appui à la prévention et à l’autonomie, etc...</a:t>
            </a:r>
            <a:br>
              <a:rPr lang="fr-FR" sz="1200" i="1" dirty="0">
                <a:solidFill>
                  <a:srgbClr val="000000"/>
                </a:solidFill>
                <a:ea typeface="+mn-lt"/>
                <a:cs typeface="+mn-lt"/>
              </a:rPr>
            </a:br>
            <a:r>
              <a:rPr lang="fr-FR" sz="1200" i="1" dirty="0">
                <a:ea typeface="+mn-lt"/>
                <a:cs typeface="+mn-lt"/>
              </a:rPr>
              <a:t>Les projets intégrant le LLM seront analysés par notre jury, sous réserve qu'ils soient innovants et bien maîtrisés (RAG, etc.).</a:t>
            </a:r>
          </a:p>
        </p:txBody>
      </p:sp>
      <p:grpSp>
        <p:nvGrpSpPr>
          <p:cNvPr id="123" name="Groupe 122">
            <a:extLst>
              <a:ext uri="{FF2B5EF4-FFF2-40B4-BE49-F238E27FC236}">
                <a16:creationId xmlns:a16="http://schemas.microsoft.com/office/drawing/2014/main" id="{930CB5BB-25E1-58ED-59B4-AA67B23DFAC7}"/>
              </a:ext>
            </a:extLst>
          </p:cNvPr>
          <p:cNvGrpSpPr/>
          <p:nvPr/>
        </p:nvGrpSpPr>
        <p:grpSpPr>
          <a:xfrm>
            <a:off x="4140826" y="2384967"/>
            <a:ext cx="3924000" cy="4122748"/>
            <a:chOff x="189899" y="1417483"/>
            <a:chExt cx="5254154" cy="3840173"/>
          </a:xfrm>
        </p:grpSpPr>
        <p:sp>
          <p:nvSpPr>
            <p:cNvPr id="137" name="Rectangle 136">
              <a:extLst>
                <a:ext uri="{FF2B5EF4-FFF2-40B4-BE49-F238E27FC236}">
                  <a16:creationId xmlns:a16="http://schemas.microsoft.com/office/drawing/2014/main" id="{73789BCA-5733-97AC-2631-2373C3BA0788}"/>
                </a:ext>
              </a:extLst>
            </p:cNvPr>
            <p:cNvSpPr/>
            <p:nvPr/>
          </p:nvSpPr>
          <p:spPr>
            <a:xfrm>
              <a:off x="257133" y="1472799"/>
              <a:ext cx="5186920" cy="3784857"/>
            </a:xfrm>
            <a:prstGeom prst="rect">
              <a:avLst/>
            </a:prstGeom>
            <a:noFill/>
            <a:ln w="19050">
              <a:solidFill>
                <a:srgbClr val="D20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39" name="Rectangle 138">
              <a:extLst>
                <a:ext uri="{FF2B5EF4-FFF2-40B4-BE49-F238E27FC236}">
                  <a16:creationId xmlns:a16="http://schemas.microsoft.com/office/drawing/2014/main" id="{3213B52A-72C3-49E0-B4D8-78867B2CE2E2}"/>
                </a:ext>
              </a:extLst>
            </p:cNvPr>
            <p:cNvSpPr/>
            <p:nvPr/>
          </p:nvSpPr>
          <p:spPr>
            <a:xfrm>
              <a:off x="189899" y="1417483"/>
              <a:ext cx="5187860" cy="3784857"/>
            </a:xfrm>
            <a:prstGeom prst="rect">
              <a:avLst/>
            </a:prstGeom>
            <a:noFill/>
            <a:ln w="19050">
              <a:solidFill>
                <a:srgbClr val="D20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47" name="Groupe 146">
            <a:extLst>
              <a:ext uri="{FF2B5EF4-FFF2-40B4-BE49-F238E27FC236}">
                <a16:creationId xmlns:a16="http://schemas.microsoft.com/office/drawing/2014/main" id="{475152A4-713C-8961-552D-13294F93FC6B}"/>
              </a:ext>
            </a:extLst>
          </p:cNvPr>
          <p:cNvGrpSpPr/>
          <p:nvPr/>
        </p:nvGrpSpPr>
        <p:grpSpPr>
          <a:xfrm>
            <a:off x="8173230" y="2384967"/>
            <a:ext cx="3924000" cy="4122748"/>
            <a:chOff x="189899" y="1417483"/>
            <a:chExt cx="5254154" cy="3840173"/>
          </a:xfrm>
        </p:grpSpPr>
        <p:sp>
          <p:nvSpPr>
            <p:cNvPr id="148" name="Rectangle 147">
              <a:extLst>
                <a:ext uri="{FF2B5EF4-FFF2-40B4-BE49-F238E27FC236}">
                  <a16:creationId xmlns:a16="http://schemas.microsoft.com/office/drawing/2014/main" id="{82EA7BB0-E2ED-3708-760D-E75C9247CC47}"/>
                </a:ext>
              </a:extLst>
            </p:cNvPr>
            <p:cNvSpPr/>
            <p:nvPr/>
          </p:nvSpPr>
          <p:spPr>
            <a:xfrm>
              <a:off x="257133" y="1472799"/>
              <a:ext cx="5186920" cy="3784857"/>
            </a:xfrm>
            <a:prstGeom prst="rect">
              <a:avLst/>
            </a:prstGeom>
            <a:noFill/>
            <a:ln w="19050">
              <a:solidFill>
                <a:srgbClr val="D20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9" name="Rectangle 148">
              <a:extLst>
                <a:ext uri="{FF2B5EF4-FFF2-40B4-BE49-F238E27FC236}">
                  <a16:creationId xmlns:a16="http://schemas.microsoft.com/office/drawing/2014/main" id="{01E14708-4907-2296-3AD7-4B912CC3EE5D}"/>
                </a:ext>
              </a:extLst>
            </p:cNvPr>
            <p:cNvSpPr/>
            <p:nvPr/>
          </p:nvSpPr>
          <p:spPr>
            <a:xfrm>
              <a:off x="189899" y="1417483"/>
              <a:ext cx="5187860" cy="3784857"/>
            </a:xfrm>
            <a:prstGeom prst="rect">
              <a:avLst/>
            </a:prstGeom>
            <a:noFill/>
            <a:ln w="19050">
              <a:solidFill>
                <a:srgbClr val="D20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64" name="Groupe 175">
            <a:extLst>
              <a:ext uri="{FF2B5EF4-FFF2-40B4-BE49-F238E27FC236}">
                <a16:creationId xmlns:a16="http://schemas.microsoft.com/office/drawing/2014/main" id="{EFAF124E-F32F-66D2-BB9A-D03D44AD2C54}"/>
              </a:ext>
            </a:extLst>
          </p:cNvPr>
          <p:cNvGrpSpPr/>
          <p:nvPr/>
        </p:nvGrpSpPr>
        <p:grpSpPr>
          <a:xfrm>
            <a:off x="258792" y="3922099"/>
            <a:ext cx="3623259" cy="1206870"/>
            <a:chOff x="1134221" y="1829059"/>
            <a:chExt cx="3623259" cy="1206870"/>
          </a:xfrm>
        </p:grpSpPr>
        <p:grpSp>
          <p:nvGrpSpPr>
            <p:cNvPr id="165" name="Group 119">
              <a:extLst>
                <a:ext uri="{FF2B5EF4-FFF2-40B4-BE49-F238E27FC236}">
                  <a16:creationId xmlns:a16="http://schemas.microsoft.com/office/drawing/2014/main" id="{6A341734-97E9-5C39-7215-00E2FA9D959B}"/>
                </a:ext>
              </a:extLst>
            </p:cNvPr>
            <p:cNvGrpSpPr/>
            <p:nvPr/>
          </p:nvGrpSpPr>
          <p:grpSpPr>
            <a:xfrm>
              <a:off x="1134221" y="1829059"/>
              <a:ext cx="2848718" cy="325430"/>
              <a:chOff x="7377149" y="4764289"/>
              <a:chExt cx="2848718" cy="325430"/>
            </a:xfrm>
          </p:grpSpPr>
          <p:grpSp>
            <p:nvGrpSpPr>
              <p:cNvPr id="167" name="Group 165">
                <a:extLst>
                  <a:ext uri="{FF2B5EF4-FFF2-40B4-BE49-F238E27FC236}">
                    <a16:creationId xmlns:a16="http://schemas.microsoft.com/office/drawing/2014/main" id="{8EBC9B4C-2CDF-2977-D612-663C879AC90D}"/>
                  </a:ext>
                </a:extLst>
              </p:cNvPr>
              <p:cNvGrpSpPr/>
              <p:nvPr/>
            </p:nvGrpSpPr>
            <p:grpSpPr>
              <a:xfrm rot="2599430">
                <a:off x="7377149" y="4805798"/>
                <a:ext cx="240712" cy="242412"/>
                <a:chOff x="7615826" y="1981058"/>
                <a:chExt cx="350820" cy="353297"/>
              </a:xfrm>
            </p:grpSpPr>
            <p:sp>
              <p:nvSpPr>
                <p:cNvPr id="169" name="Rectangle aux angles arrondis">
                  <a:extLst>
                    <a:ext uri="{FF2B5EF4-FFF2-40B4-BE49-F238E27FC236}">
                      <a16:creationId xmlns:a16="http://schemas.microsoft.com/office/drawing/2014/main" id="{CE6F0A14-38BF-E762-CDB4-70E42B52EF0E}"/>
                    </a:ext>
                  </a:extLst>
                </p:cNvPr>
                <p:cNvSpPr/>
                <p:nvPr/>
              </p:nvSpPr>
              <p:spPr>
                <a:xfrm>
                  <a:off x="7615826" y="1981058"/>
                  <a:ext cx="350820" cy="353297"/>
                </a:xfrm>
                <a:prstGeom prst="roundRect">
                  <a:avLst>
                    <a:gd name="adj" fmla="val 30479"/>
                  </a:avLst>
                </a:prstGeom>
                <a:noFill/>
                <a:ln w="12700">
                  <a:solidFill>
                    <a:srgbClr val="D20050"/>
                  </a:solidFill>
                  <a:miter lim="400000"/>
                </a:ln>
              </p:spPr>
              <p:txBody>
                <a:bodyPr lIns="50800" tIns="50800" rIns="50800" bIns="50800" anchor="ctr"/>
                <a:lstStyle/>
                <a:p>
                  <a:pPr marL="0" marR="0" lvl="0" indent="0" algn="ctr" defTabSz="825500" rtl="0" eaLnBrk="1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3200">
                      <a:solidFill>
                        <a:srgbClr val="FFFFFF"/>
                      </a:solidFill>
                      <a:latin typeface="Helvetica Light"/>
                      <a:ea typeface="Helvetica Light"/>
                      <a:cs typeface="Helvetica Light"/>
                      <a:sym typeface="Helvetica Light"/>
                    </a:defRPr>
                  </a:pPr>
                  <a:endParaRPr kumimoji="0" sz="4000" b="1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Helvetica Light"/>
                    <a:cs typeface="Arial" panose="020B0604020202020204" pitchFamily="34" charset="0"/>
                    <a:sym typeface="Helvetica Light"/>
                  </a:endParaRPr>
                </a:p>
              </p:txBody>
            </p:sp>
            <p:sp>
              <p:nvSpPr>
                <p:cNvPr id="170" name="Rectangle aux angles arrondis">
                  <a:extLst>
                    <a:ext uri="{FF2B5EF4-FFF2-40B4-BE49-F238E27FC236}">
                      <a16:creationId xmlns:a16="http://schemas.microsoft.com/office/drawing/2014/main" id="{32F379E1-A3D1-602E-90CE-2FE6E242FAA0}"/>
                    </a:ext>
                  </a:extLst>
                </p:cNvPr>
                <p:cNvSpPr/>
                <p:nvPr/>
              </p:nvSpPr>
              <p:spPr>
                <a:xfrm rot="2862432">
                  <a:off x="7646081" y="2011526"/>
                  <a:ext cx="290311" cy="292361"/>
                </a:xfrm>
                <a:prstGeom prst="roundRect">
                  <a:avLst>
                    <a:gd name="adj" fmla="val 30479"/>
                  </a:avLst>
                </a:prstGeom>
                <a:noFill/>
                <a:ln w="12700">
                  <a:solidFill>
                    <a:srgbClr val="D20050"/>
                  </a:solidFill>
                  <a:miter lim="400000"/>
                </a:ln>
              </p:spPr>
              <p:txBody>
                <a:bodyPr lIns="50800" tIns="50800" rIns="50800" bIns="50800" anchor="ctr"/>
                <a:lstStyle/>
                <a:p>
                  <a:pPr marL="0" marR="0" lvl="0" indent="0" algn="ctr" defTabSz="825500" rtl="0" eaLnBrk="1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3200">
                      <a:solidFill>
                        <a:srgbClr val="FFFFFF"/>
                      </a:solidFill>
                      <a:latin typeface="Helvetica Light"/>
                      <a:ea typeface="Helvetica Light"/>
                      <a:cs typeface="Helvetica Light"/>
                      <a:sym typeface="Helvetica Light"/>
                    </a:defRPr>
                  </a:pPr>
                  <a:endParaRPr kumimoji="0" sz="4000" b="1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Helvetica Light"/>
                    <a:cs typeface="Arial" panose="020B0604020202020204" pitchFamily="34" charset="0"/>
                    <a:sym typeface="Helvetica Light"/>
                  </a:endParaRPr>
                </a:p>
              </p:txBody>
            </p:sp>
          </p:grpSp>
          <p:sp>
            <p:nvSpPr>
              <p:cNvPr id="168" name="Text Placeholder 30">
                <a:extLst>
                  <a:ext uri="{FF2B5EF4-FFF2-40B4-BE49-F238E27FC236}">
                    <a16:creationId xmlns:a16="http://schemas.microsoft.com/office/drawing/2014/main" id="{0305B82E-9C3F-1B9D-BBE4-1B1D49ED525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622372" y="4764289"/>
                <a:ext cx="2603495" cy="325430"/>
              </a:xfrm>
              <a:prstGeom prst="rect">
                <a:avLst/>
              </a:prstGeom>
            </p:spPr>
            <p:txBody>
              <a:bodyPr anchor="ctr">
                <a:noAutofit/>
              </a:bodyPr>
              <a:lstStyle>
                <a:lvl1pPr marL="0" marR="0" indent="0" algn="ctr" defTabSz="412750" rtl="0" latinLnBrk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2400" b="0" i="0" u="none" strike="noStrike" cap="none" spc="0" baseline="0">
                    <a:ln>
                      <a:noFill/>
                    </a:ln>
                    <a:solidFill>
                      <a:srgbClr val="333333"/>
                    </a:solidFill>
                    <a:uFillTx/>
                    <a:latin typeface="EYInterstate Bold" panose="02000803030000020004" pitchFamily="2" charset="0"/>
                    <a:ea typeface="EYInterstate Regular" panose="02000503020000020004" pitchFamily="2" charset="0"/>
                    <a:cs typeface="EYInterstate Regular" panose="02000503020000020004" pitchFamily="2" charset="0"/>
                    <a:sym typeface="Helvetica Neue"/>
                  </a:defRPr>
                </a:lvl1pPr>
                <a:lvl2pPr marL="0" marR="0" indent="114300" algn="ctr" defTabSz="412750" rtl="0" latinLnBrk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2700" b="0" i="0" u="none" strike="noStrike" cap="none" spc="0" baseline="0">
                    <a:ln>
                      <a:noFill/>
                    </a:ln>
                    <a:solidFill>
                      <a:srgbClr val="000000"/>
                    </a:solidFill>
                    <a:uFillTx/>
                    <a:latin typeface="Helvetica Neue"/>
                    <a:ea typeface="Helvetica Neue"/>
                    <a:cs typeface="Helvetica Neue"/>
                    <a:sym typeface="Helvetica Neue"/>
                  </a:defRPr>
                </a:lvl2pPr>
                <a:lvl3pPr marL="0" marR="0" indent="228600" algn="ctr" defTabSz="412750" rtl="0" latinLnBrk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2700" b="0" i="0" u="none" strike="noStrike" cap="none" spc="0" baseline="0">
                    <a:ln>
                      <a:noFill/>
                    </a:ln>
                    <a:solidFill>
                      <a:srgbClr val="000000"/>
                    </a:solidFill>
                    <a:uFillTx/>
                    <a:latin typeface="Helvetica Neue"/>
                    <a:ea typeface="Helvetica Neue"/>
                    <a:cs typeface="Helvetica Neue"/>
                    <a:sym typeface="Helvetica Neue"/>
                  </a:defRPr>
                </a:lvl3pPr>
                <a:lvl4pPr marL="0" marR="0" indent="342900" algn="ctr" defTabSz="412750" rtl="0" latinLnBrk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2700" b="0" i="0" u="none" strike="noStrike" cap="none" spc="0" baseline="0">
                    <a:ln>
                      <a:noFill/>
                    </a:ln>
                    <a:solidFill>
                      <a:srgbClr val="000000"/>
                    </a:solidFill>
                    <a:uFillTx/>
                    <a:latin typeface="Helvetica Neue"/>
                    <a:ea typeface="Helvetica Neue"/>
                    <a:cs typeface="Helvetica Neue"/>
                    <a:sym typeface="Helvetica Neue"/>
                  </a:defRPr>
                </a:lvl4pPr>
                <a:lvl5pPr marL="0" marR="0" indent="457200" algn="ctr" defTabSz="412750" rtl="0" latinLnBrk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2700" b="0" i="0" u="none" strike="noStrike" cap="none" spc="0" baseline="0">
                    <a:ln>
                      <a:noFill/>
                    </a:ln>
                    <a:solidFill>
                      <a:srgbClr val="000000"/>
                    </a:solidFill>
                    <a:uFillTx/>
                    <a:latin typeface="Helvetica Neue"/>
                    <a:ea typeface="Helvetica Neue"/>
                    <a:cs typeface="Helvetica Neue"/>
                    <a:sym typeface="Helvetica Neue"/>
                  </a:defRPr>
                </a:lvl5pPr>
                <a:lvl6pPr marL="0" marR="0" indent="571500" algn="ctr" defTabSz="412750" rtl="0" latinLnBrk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2700" b="0" i="0" u="none" strike="noStrike" cap="none" spc="0" baseline="0">
                    <a:ln>
                      <a:noFill/>
                    </a:ln>
                    <a:solidFill>
                      <a:srgbClr val="000000"/>
                    </a:solidFill>
                    <a:uFillTx/>
                    <a:latin typeface="Helvetica Neue"/>
                    <a:ea typeface="Helvetica Neue"/>
                    <a:cs typeface="Helvetica Neue"/>
                    <a:sym typeface="Helvetica Neue"/>
                  </a:defRPr>
                </a:lvl6pPr>
                <a:lvl7pPr marL="0" marR="0" indent="685800" algn="ctr" defTabSz="412750" rtl="0" latinLnBrk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2700" b="0" i="0" u="none" strike="noStrike" cap="none" spc="0" baseline="0">
                    <a:ln>
                      <a:noFill/>
                    </a:ln>
                    <a:solidFill>
                      <a:srgbClr val="000000"/>
                    </a:solidFill>
                    <a:uFillTx/>
                    <a:latin typeface="Helvetica Neue"/>
                    <a:ea typeface="Helvetica Neue"/>
                    <a:cs typeface="Helvetica Neue"/>
                    <a:sym typeface="Helvetica Neue"/>
                  </a:defRPr>
                </a:lvl7pPr>
                <a:lvl8pPr marL="0" marR="0" indent="800100" algn="ctr" defTabSz="412750" rtl="0" latinLnBrk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2700" b="0" i="0" u="none" strike="noStrike" cap="none" spc="0" baseline="0">
                    <a:ln>
                      <a:noFill/>
                    </a:ln>
                    <a:solidFill>
                      <a:srgbClr val="000000"/>
                    </a:solidFill>
                    <a:uFillTx/>
                    <a:latin typeface="Helvetica Neue"/>
                    <a:ea typeface="Helvetica Neue"/>
                    <a:cs typeface="Helvetica Neue"/>
                    <a:sym typeface="Helvetica Neue"/>
                  </a:defRPr>
                </a:lvl8pPr>
                <a:lvl9pPr marL="0" marR="0" indent="914400" algn="ctr" defTabSz="412750" rtl="0" latinLnBrk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2700" b="0" i="0" u="none" strike="noStrike" cap="none" spc="0" baseline="0">
                    <a:ln>
                      <a:noFill/>
                    </a:ln>
                    <a:solidFill>
                      <a:srgbClr val="000000"/>
                    </a:solidFill>
                    <a:uFillTx/>
                    <a:latin typeface="Helvetica Neue"/>
                    <a:ea typeface="Helvetica Neue"/>
                    <a:cs typeface="Helvetica Neue"/>
                    <a:sym typeface="Helvetica Neue"/>
                  </a:defRPr>
                </a:lvl9pPr>
              </a:lstStyle>
              <a:p>
                <a:pPr marL="0" marR="0" lvl="0" indent="0" algn="l" defTabSz="4127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rgbClr val="0000FF"/>
                  </a:buClr>
                  <a:buSzPct val="80000"/>
                  <a:buFontTx/>
                  <a:buNone/>
                  <a:tabLst/>
                  <a:defRPr/>
                </a:pPr>
                <a:r>
                  <a:rPr kumimoji="0" lang="fr-FR" sz="1400" b="1" i="1" u="none" strike="noStrike" kern="0" cap="none" spc="0" normalizeH="0" baseline="0" noProof="0" dirty="0">
                    <a:ln>
                      <a:noFill/>
                    </a:ln>
                    <a:solidFill>
                      <a:srgbClr val="D20050"/>
                    </a:solidFill>
                    <a:effectLst/>
                    <a:highlight>
                      <a:srgbClr val="FFFF00"/>
                    </a:highlight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Helvetica Neue"/>
                  </a:rPr>
                  <a:t>Projet </a:t>
                </a:r>
                <a:r>
                  <a:rPr lang="fr-FR" sz="1400" b="1" i="1" kern="0" dirty="0">
                    <a:solidFill>
                      <a:srgbClr val="D20050"/>
                    </a:solidFill>
                    <a:highlight>
                      <a:srgbClr val="FFFF00"/>
                    </a:highlight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endParaRPr kumimoji="0" lang="fr-FR" sz="1400" b="1" i="1" u="none" strike="noStrike" kern="1200" cap="none" spc="0" normalizeH="0" baseline="0" noProof="0" dirty="0">
                  <a:ln>
                    <a:noFill/>
                  </a:ln>
                  <a:solidFill>
                    <a:srgbClr val="D20050"/>
                  </a:solidFill>
                  <a:effectLst/>
                  <a:highlight>
                    <a:srgbClr val="FFFF00"/>
                  </a:highligh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Helvetica Neue"/>
                </a:endParaRPr>
              </a:p>
            </p:txBody>
          </p:sp>
        </p:grpSp>
        <p:sp>
          <p:nvSpPr>
            <p:cNvPr id="166" name="Text Placeholder 30">
              <a:extLst>
                <a:ext uri="{FF2B5EF4-FFF2-40B4-BE49-F238E27FC236}">
                  <a16:creationId xmlns:a16="http://schemas.microsoft.com/office/drawing/2014/main" id="{6C097E80-BDE9-1BDD-DFFC-6910F60057E1}"/>
                </a:ext>
              </a:extLst>
            </p:cNvPr>
            <p:cNvSpPr txBox="1">
              <a:spLocks/>
            </p:cNvSpPr>
            <p:nvPr/>
          </p:nvSpPr>
          <p:spPr>
            <a:xfrm>
              <a:off x="1157480" y="2174892"/>
              <a:ext cx="3600000" cy="861037"/>
            </a:xfrm>
            <a:prstGeom prst="rect">
              <a:avLst/>
            </a:prstGeom>
          </p:spPr>
          <p:txBody>
            <a:bodyPr wrap="square" anchor="t">
              <a:noAutofit/>
            </a:bodyPr>
            <a:lstStyle>
              <a:lvl1pPr marL="0" marR="0" indent="0" algn="ctr" defTabSz="412750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400" b="0" i="0" u="none" strike="noStrike" cap="none" spc="0" baseline="0">
                  <a:ln>
                    <a:noFill/>
                  </a:ln>
                  <a:solidFill>
                    <a:srgbClr val="333333"/>
                  </a:solidFill>
                  <a:uFillTx/>
                  <a:latin typeface="EYInterstate Bold" panose="02000803030000020004" pitchFamily="2" charset="0"/>
                  <a:ea typeface="EYInterstate Regular" panose="02000503020000020004" pitchFamily="2" charset="0"/>
                  <a:cs typeface="EYInterstate Regular" panose="02000503020000020004" pitchFamily="2" charset="0"/>
                  <a:sym typeface="Helvetica Neue"/>
                </a:defRPr>
              </a:lvl1pPr>
              <a:lvl2pPr marL="0" marR="0" indent="114300" algn="ctr" defTabSz="412750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7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2pPr>
              <a:lvl3pPr marL="0" marR="0" indent="228600" algn="ctr" defTabSz="412750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7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3pPr>
              <a:lvl4pPr marL="0" marR="0" indent="342900" algn="ctr" defTabSz="412750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7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4pPr>
              <a:lvl5pPr marL="0" marR="0" indent="457200" algn="ctr" defTabSz="412750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7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5pPr>
              <a:lvl6pPr marL="0" marR="0" indent="571500" algn="ctr" defTabSz="412750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7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6pPr>
              <a:lvl7pPr marL="0" marR="0" indent="685800" algn="ctr" defTabSz="412750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7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7pPr>
              <a:lvl8pPr marL="0" marR="0" indent="800100" algn="ctr" defTabSz="412750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7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8pPr>
              <a:lvl9pPr marL="0" marR="0" indent="914400" algn="ctr" defTabSz="412750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7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9pPr>
            </a:lstStyle>
            <a:p>
              <a:pPr marL="104775" marR="0" lvl="0" indent="-104775" algn="just" defTabSz="4127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D20050"/>
                </a:buClr>
                <a:buSzPct val="80000"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fr-FR" sz="1100" b="1" i="1" u="sng" strike="noStrike" kern="120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Helvetica Neue"/>
                </a:rPr>
                <a:t>Contexte</a:t>
              </a:r>
              <a:r>
                <a:rPr kumimoji="0" lang="fr-FR" sz="1100" b="0" i="1" u="none" strike="noStrike" kern="120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Helvetica Neue"/>
                </a:rPr>
                <a:t> : </a:t>
              </a:r>
              <a:r>
                <a:rPr lang="fr-FR" sz="1100" i="1" dirty="0">
                  <a:highlight>
                    <a:srgbClr val="FFFF00"/>
                  </a:highlight>
                  <a:latin typeface="Arial" panose="020B0604020202020204" pitchFamily="34" charset="0"/>
                  <a:cs typeface="Arial" panose="020B0604020202020204" pitchFamily="34" charset="0"/>
                </a:rPr>
                <a:t>….</a:t>
              </a:r>
            </a:p>
            <a:p>
              <a:pPr marL="104775" marR="0" lvl="0" indent="-104775" algn="just" defTabSz="4127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D20050"/>
                </a:buClr>
                <a:buSzPct val="80000"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fr-FR" sz="1100" b="1" i="1" u="sng" strike="noStrike" kern="120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Helvetica Neue"/>
                </a:rPr>
                <a:t>Valeur ajoutée</a:t>
              </a:r>
              <a:r>
                <a:rPr kumimoji="0" lang="fr-FR" sz="1100" b="0" i="1" u="none" strike="noStrike" kern="120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Helvetica Neue"/>
                </a:rPr>
                <a:t> : </a:t>
              </a:r>
              <a:r>
                <a:rPr lang="fr-FR" sz="1100" i="1" dirty="0">
                  <a:highlight>
                    <a:srgbClr val="FFFF00"/>
                  </a:highlight>
                  <a:latin typeface="Arial" panose="020B0604020202020204" pitchFamily="34" charset="0"/>
                  <a:cs typeface="Arial" panose="020B0604020202020204" pitchFamily="34" charset="0"/>
                </a:rPr>
                <a:t>….</a:t>
              </a:r>
            </a:p>
            <a:p>
              <a:pPr marL="104775" indent="-104775" algn="just">
                <a:spcAft>
                  <a:spcPts val="600"/>
                </a:spcAft>
                <a:buClr>
                  <a:srgbClr val="D20050"/>
                </a:buClr>
                <a:buSzPct val="80000"/>
                <a:buFont typeface="Arial" panose="020B0604020202020204" pitchFamily="34" charset="0"/>
                <a:buChar char="•"/>
                <a:defRPr/>
              </a:pPr>
              <a:r>
                <a:rPr kumimoji="0" lang="fr-FR" sz="1100" b="1" i="1" u="sng" strike="noStrike" kern="120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Helvetica Neue"/>
                </a:rPr>
                <a:t>Résultats</a:t>
              </a:r>
              <a:r>
                <a:rPr kumimoji="0" lang="fr-FR" sz="1100" b="0" i="1" u="none" strike="noStrike" kern="120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Helvetica Neue"/>
                </a:rPr>
                <a:t> : </a:t>
              </a:r>
              <a:r>
                <a:rPr lang="fr-FR" sz="1100" i="1" dirty="0">
                  <a:highlight>
                    <a:srgbClr val="FFFF00"/>
                  </a:highlight>
                  <a:latin typeface="Arial" panose="020B0604020202020204" pitchFamily="34" charset="0"/>
                  <a:cs typeface="Arial" panose="020B0604020202020204" pitchFamily="34" charset="0"/>
                </a:rPr>
                <a:t>….</a:t>
              </a:r>
            </a:p>
          </p:txBody>
        </p:sp>
      </p:grpSp>
      <p:grpSp>
        <p:nvGrpSpPr>
          <p:cNvPr id="171" name="Groupe 175">
            <a:extLst>
              <a:ext uri="{FF2B5EF4-FFF2-40B4-BE49-F238E27FC236}">
                <a16:creationId xmlns:a16="http://schemas.microsoft.com/office/drawing/2014/main" id="{581B8A4E-C3A4-1836-D6D5-9067E3930E42}"/>
              </a:ext>
            </a:extLst>
          </p:cNvPr>
          <p:cNvGrpSpPr/>
          <p:nvPr/>
        </p:nvGrpSpPr>
        <p:grpSpPr>
          <a:xfrm>
            <a:off x="258792" y="5241494"/>
            <a:ext cx="3623259" cy="1206870"/>
            <a:chOff x="1134221" y="1829059"/>
            <a:chExt cx="3623259" cy="1206870"/>
          </a:xfrm>
        </p:grpSpPr>
        <p:grpSp>
          <p:nvGrpSpPr>
            <p:cNvPr id="172" name="Group 119">
              <a:extLst>
                <a:ext uri="{FF2B5EF4-FFF2-40B4-BE49-F238E27FC236}">
                  <a16:creationId xmlns:a16="http://schemas.microsoft.com/office/drawing/2014/main" id="{E19A656B-DCCB-8BA0-33CA-8DC06713DA91}"/>
                </a:ext>
              </a:extLst>
            </p:cNvPr>
            <p:cNvGrpSpPr/>
            <p:nvPr/>
          </p:nvGrpSpPr>
          <p:grpSpPr>
            <a:xfrm>
              <a:off x="1134221" y="1829059"/>
              <a:ext cx="2848718" cy="325430"/>
              <a:chOff x="7377149" y="4764289"/>
              <a:chExt cx="2848718" cy="325430"/>
            </a:xfrm>
          </p:grpSpPr>
          <p:grpSp>
            <p:nvGrpSpPr>
              <p:cNvPr id="174" name="Group 165">
                <a:extLst>
                  <a:ext uri="{FF2B5EF4-FFF2-40B4-BE49-F238E27FC236}">
                    <a16:creationId xmlns:a16="http://schemas.microsoft.com/office/drawing/2014/main" id="{93EBE3E9-CD77-0EBA-9E2B-3EAE929DD5E4}"/>
                  </a:ext>
                </a:extLst>
              </p:cNvPr>
              <p:cNvGrpSpPr/>
              <p:nvPr/>
            </p:nvGrpSpPr>
            <p:grpSpPr>
              <a:xfrm rot="2599430">
                <a:off x="7377149" y="4805798"/>
                <a:ext cx="240712" cy="242412"/>
                <a:chOff x="7615826" y="1981058"/>
                <a:chExt cx="350820" cy="353297"/>
              </a:xfrm>
            </p:grpSpPr>
            <p:sp>
              <p:nvSpPr>
                <p:cNvPr id="176" name="Rectangle aux angles arrondis">
                  <a:extLst>
                    <a:ext uri="{FF2B5EF4-FFF2-40B4-BE49-F238E27FC236}">
                      <a16:creationId xmlns:a16="http://schemas.microsoft.com/office/drawing/2014/main" id="{EC0A417D-9C1E-C772-4231-EA8F5FBDE3E3}"/>
                    </a:ext>
                  </a:extLst>
                </p:cNvPr>
                <p:cNvSpPr/>
                <p:nvPr/>
              </p:nvSpPr>
              <p:spPr>
                <a:xfrm>
                  <a:off x="7615826" y="1981058"/>
                  <a:ext cx="350820" cy="353297"/>
                </a:xfrm>
                <a:prstGeom prst="roundRect">
                  <a:avLst>
                    <a:gd name="adj" fmla="val 30479"/>
                  </a:avLst>
                </a:prstGeom>
                <a:noFill/>
                <a:ln w="12700">
                  <a:solidFill>
                    <a:srgbClr val="D20050"/>
                  </a:solidFill>
                  <a:miter lim="400000"/>
                </a:ln>
              </p:spPr>
              <p:txBody>
                <a:bodyPr lIns="50800" tIns="50800" rIns="50800" bIns="50800" anchor="ctr"/>
                <a:lstStyle/>
                <a:p>
                  <a:pPr marL="0" marR="0" lvl="0" indent="0" algn="ctr" defTabSz="825500" rtl="0" eaLnBrk="1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3200">
                      <a:solidFill>
                        <a:srgbClr val="FFFFFF"/>
                      </a:solidFill>
                      <a:latin typeface="Helvetica Light"/>
                      <a:ea typeface="Helvetica Light"/>
                      <a:cs typeface="Helvetica Light"/>
                      <a:sym typeface="Helvetica Light"/>
                    </a:defRPr>
                  </a:pPr>
                  <a:endParaRPr kumimoji="0" sz="4000" b="1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Helvetica Light"/>
                    <a:cs typeface="Arial" panose="020B0604020202020204" pitchFamily="34" charset="0"/>
                    <a:sym typeface="Helvetica Light"/>
                  </a:endParaRPr>
                </a:p>
              </p:txBody>
            </p:sp>
            <p:sp>
              <p:nvSpPr>
                <p:cNvPr id="177" name="Rectangle aux angles arrondis">
                  <a:extLst>
                    <a:ext uri="{FF2B5EF4-FFF2-40B4-BE49-F238E27FC236}">
                      <a16:creationId xmlns:a16="http://schemas.microsoft.com/office/drawing/2014/main" id="{DD0110D5-1D93-F45E-834D-357B6CE52283}"/>
                    </a:ext>
                  </a:extLst>
                </p:cNvPr>
                <p:cNvSpPr/>
                <p:nvPr/>
              </p:nvSpPr>
              <p:spPr>
                <a:xfrm rot="2862432">
                  <a:off x="7646081" y="2011526"/>
                  <a:ext cx="290311" cy="292361"/>
                </a:xfrm>
                <a:prstGeom prst="roundRect">
                  <a:avLst>
                    <a:gd name="adj" fmla="val 30479"/>
                  </a:avLst>
                </a:prstGeom>
                <a:noFill/>
                <a:ln w="12700">
                  <a:solidFill>
                    <a:srgbClr val="D20050"/>
                  </a:solidFill>
                  <a:miter lim="400000"/>
                </a:ln>
              </p:spPr>
              <p:txBody>
                <a:bodyPr lIns="50800" tIns="50800" rIns="50800" bIns="50800" anchor="ctr"/>
                <a:lstStyle/>
                <a:p>
                  <a:pPr marL="0" marR="0" lvl="0" indent="0" algn="ctr" defTabSz="825500" rtl="0" eaLnBrk="1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3200">
                      <a:solidFill>
                        <a:srgbClr val="FFFFFF"/>
                      </a:solidFill>
                      <a:latin typeface="Helvetica Light"/>
                      <a:ea typeface="Helvetica Light"/>
                      <a:cs typeface="Helvetica Light"/>
                      <a:sym typeface="Helvetica Light"/>
                    </a:defRPr>
                  </a:pPr>
                  <a:endParaRPr kumimoji="0" sz="4000" b="1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Helvetica Light"/>
                    <a:cs typeface="Arial" panose="020B0604020202020204" pitchFamily="34" charset="0"/>
                    <a:sym typeface="Helvetica Light"/>
                  </a:endParaRPr>
                </a:p>
              </p:txBody>
            </p:sp>
          </p:grpSp>
          <p:sp>
            <p:nvSpPr>
              <p:cNvPr id="175" name="Text Placeholder 30">
                <a:extLst>
                  <a:ext uri="{FF2B5EF4-FFF2-40B4-BE49-F238E27FC236}">
                    <a16:creationId xmlns:a16="http://schemas.microsoft.com/office/drawing/2014/main" id="{81CA2874-ED2F-B0EC-112E-AD7583E0160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622372" y="4764289"/>
                <a:ext cx="2603495" cy="325430"/>
              </a:xfrm>
              <a:prstGeom prst="rect">
                <a:avLst/>
              </a:prstGeom>
            </p:spPr>
            <p:txBody>
              <a:bodyPr anchor="ctr">
                <a:noAutofit/>
              </a:bodyPr>
              <a:lstStyle>
                <a:lvl1pPr marL="0" marR="0" indent="0" algn="ctr" defTabSz="412750" rtl="0" latinLnBrk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2400" b="0" i="0" u="none" strike="noStrike" cap="none" spc="0" baseline="0">
                    <a:ln>
                      <a:noFill/>
                    </a:ln>
                    <a:solidFill>
                      <a:srgbClr val="333333"/>
                    </a:solidFill>
                    <a:uFillTx/>
                    <a:latin typeface="EYInterstate Bold" panose="02000803030000020004" pitchFamily="2" charset="0"/>
                    <a:ea typeface="EYInterstate Regular" panose="02000503020000020004" pitchFamily="2" charset="0"/>
                    <a:cs typeface="EYInterstate Regular" panose="02000503020000020004" pitchFamily="2" charset="0"/>
                    <a:sym typeface="Helvetica Neue"/>
                  </a:defRPr>
                </a:lvl1pPr>
                <a:lvl2pPr marL="0" marR="0" indent="114300" algn="ctr" defTabSz="412750" rtl="0" latinLnBrk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2700" b="0" i="0" u="none" strike="noStrike" cap="none" spc="0" baseline="0">
                    <a:ln>
                      <a:noFill/>
                    </a:ln>
                    <a:solidFill>
                      <a:srgbClr val="000000"/>
                    </a:solidFill>
                    <a:uFillTx/>
                    <a:latin typeface="Helvetica Neue"/>
                    <a:ea typeface="Helvetica Neue"/>
                    <a:cs typeface="Helvetica Neue"/>
                    <a:sym typeface="Helvetica Neue"/>
                  </a:defRPr>
                </a:lvl2pPr>
                <a:lvl3pPr marL="0" marR="0" indent="228600" algn="ctr" defTabSz="412750" rtl="0" latinLnBrk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2700" b="0" i="0" u="none" strike="noStrike" cap="none" spc="0" baseline="0">
                    <a:ln>
                      <a:noFill/>
                    </a:ln>
                    <a:solidFill>
                      <a:srgbClr val="000000"/>
                    </a:solidFill>
                    <a:uFillTx/>
                    <a:latin typeface="Helvetica Neue"/>
                    <a:ea typeface="Helvetica Neue"/>
                    <a:cs typeface="Helvetica Neue"/>
                    <a:sym typeface="Helvetica Neue"/>
                  </a:defRPr>
                </a:lvl3pPr>
                <a:lvl4pPr marL="0" marR="0" indent="342900" algn="ctr" defTabSz="412750" rtl="0" latinLnBrk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2700" b="0" i="0" u="none" strike="noStrike" cap="none" spc="0" baseline="0">
                    <a:ln>
                      <a:noFill/>
                    </a:ln>
                    <a:solidFill>
                      <a:srgbClr val="000000"/>
                    </a:solidFill>
                    <a:uFillTx/>
                    <a:latin typeface="Helvetica Neue"/>
                    <a:ea typeface="Helvetica Neue"/>
                    <a:cs typeface="Helvetica Neue"/>
                    <a:sym typeface="Helvetica Neue"/>
                  </a:defRPr>
                </a:lvl4pPr>
                <a:lvl5pPr marL="0" marR="0" indent="457200" algn="ctr" defTabSz="412750" rtl="0" latinLnBrk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2700" b="0" i="0" u="none" strike="noStrike" cap="none" spc="0" baseline="0">
                    <a:ln>
                      <a:noFill/>
                    </a:ln>
                    <a:solidFill>
                      <a:srgbClr val="000000"/>
                    </a:solidFill>
                    <a:uFillTx/>
                    <a:latin typeface="Helvetica Neue"/>
                    <a:ea typeface="Helvetica Neue"/>
                    <a:cs typeface="Helvetica Neue"/>
                    <a:sym typeface="Helvetica Neue"/>
                  </a:defRPr>
                </a:lvl5pPr>
                <a:lvl6pPr marL="0" marR="0" indent="571500" algn="ctr" defTabSz="412750" rtl="0" latinLnBrk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2700" b="0" i="0" u="none" strike="noStrike" cap="none" spc="0" baseline="0">
                    <a:ln>
                      <a:noFill/>
                    </a:ln>
                    <a:solidFill>
                      <a:srgbClr val="000000"/>
                    </a:solidFill>
                    <a:uFillTx/>
                    <a:latin typeface="Helvetica Neue"/>
                    <a:ea typeface="Helvetica Neue"/>
                    <a:cs typeface="Helvetica Neue"/>
                    <a:sym typeface="Helvetica Neue"/>
                  </a:defRPr>
                </a:lvl6pPr>
                <a:lvl7pPr marL="0" marR="0" indent="685800" algn="ctr" defTabSz="412750" rtl="0" latinLnBrk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2700" b="0" i="0" u="none" strike="noStrike" cap="none" spc="0" baseline="0">
                    <a:ln>
                      <a:noFill/>
                    </a:ln>
                    <a:solidFill>
                      <a:srgbClr val="000000"/>
                    </a:solidFill>
                    <a:uFillTx/>
                    <a:latin typeface="Helvetica Neue"/>
                    <a:ea typeface="Helvetica Neue"/>
                    <a:cs typeface="Helvetica Neue"/>
                    <a:sym typeface="Helvetica Neue"/>
                  </a:defRPr>
                </a:lvl7pPr>
                <a:lvl8pPr marL="0" marR="0" indent="800100" algn="ctr" defTabSz="412750" rtl="0" latinLnBrk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2700" b="0" i="0" u="none" strike="noStrike" cap="none" spc="0" baseline="0">
                    <a:ln>
                      <a:noFill/>
                    </a:ln>
                    <a:solidFill>
                      <a:srgbClr val="000000"/>
                    </a:solidFill>
                    <a:uFillTx/>
                    <a:latin typeface="Helvetica Neue"/>
                    <a:ea typeface="Helvetica Neue"/>
                    <a:cs typeface="Helvetica Neue"/>
                    <a:sym typeface="Helvetica Neue"/>
                  </a:defRPr>
                </a:lvl8pPr>
                <a:lvl9pPr marL="0" marR="0" indent="914400" algn="ctr" defTabSz="412750" rtl="0" latinLnBrk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2700" b="0" i="0" u="none" strike="noStrike" cap="none" spc="0" baseline="0">
                    <a:ln>
                      <a:noFill/>
                    </a:ln>
                    <a:solidFill>
                      <a:srgbClr val="000000"/>
                    </a:solidFill>
                    <a:uFillTx/>
                    <a:latin typeface="Helvetica Neue"/>
                    <a:ea typeface="Helvetica Neue"/>
                    <a:cs typeface="Helvetica Neue"/>
                    <a:sym typeface="Helvetica Neue"/>
                  </a:defRPr>
                </a:lvl9pPr>
              </a:lstStyle>
              <a:p>
                <a:pPr marL="0" marR="0" lvl="0" indent="0" algn="l" defTabSz="4127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rgbClr val="0000FF"/>
                  </a:buClr>
                  <a:buSzPct val="80000"/>
                  <a:buFontTx/>
                  <a:buNone/>
                  <a:tabLst/>
                  <a:defRPr/>
                </a:pPr>
                <a:r>
                  <a:rPr kumimoji="0" lang="fr-FR" sz="1400" b="1" i="1" u="none" strike="noStrike" kern="0" cap="none" spc="0" normalizeH="0" baseline="0" noProof="0" dirty="0">
                    <a:ln>
                      <a:noFill/>
                    </a:ln>
                    <a:solidFill>
                      <a:srgbClr val="D20050"/>
                    </a:solidFill>
                    <a:effectLst/>
                    <a:highlight>
                      <a:srgbClr val="FFFF00"/>
                    </a:highlight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Helvetica Neue"/>
                  </a:rPr>
                  <a:t>Projet 3</a:t>
                </a:r>
                <a:endParaRPr kumimoji="0" lang="fr-FR" sz="1400" b="1" i="1" u="none" strike="noStrike" kern="1200" cap="none" spc="0" normalizeH="0" baseline="0" noProof="0" dirty="0">
                  <a:ln>
                    <a:noFill/>
                  </a:ln>
                  <a:solidFill>
                    <a:srgbClr val="D20050"/>
                  </a:solidFill>
                  <a:effectLst/>
                  <a:highlight>
                    <a:srgbClr val="FFFF00"/>
                  </a:highligh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Helvetica Neue"/>
                </a:endParaRPr>
              </a:p>
            </p:txBody>
          </p:sp>
        </p:grpSp>
        <p:sp>
          <p:nvSpPr>
            <p:cNvPr id="173" name="Text Placeholder 30">
              <a:extLst>
                <a:ext uri="{FF2B5EF4-FFF2-40B4-BE49-F238E27FC236}">
                  <a16:creationId xmlns:a16="http://schemas.microsoft.com/office/drawing/2014/main" id="{F9241896-6D30-4D11-CDE1-EA99556A9910}"/>
                </a:ext>
              </a:extLst>
            </p:cNvPr>
            <p:cNvSpPr txBox="1">
              <a:spLocks/>
            </p:cNvSpPr>
            <p:nvPr/>
          </p:nvSpPr>
          <p:spPr>
            <a:xfrm>
              <a:off x="1157480" y="2174892"/>
              <a:ext cx="3600000" cy="861037"/>
            </a:xfrm>
            <a:prstGeom prst="rect">
              <a:avLst/>
            </a:prstGeom>
          </p:spPr>
          <p:txBody>
            <a:bodyPr wrap="square" anchor="t">
              <a:noAutofit/>
            </a:bodyPr>
            <a:lstStyle>
              <a:lvl1pPr marL="0" marR="0" indent="0" algn="ctr" defTabSz="412750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400" b="0" i="0" u="none" strike="noStrike" cap="none" spc="0" baseline="0">
                  <a:ln>
                    <a:noFill/>
                  </a:ln>
                  <a:solidFill>
                    <a:srgbClr val="333333"/>
                  </a:solidFill>
                  <a:uFillTx/>
                  <a:latin typeface="EYInterstate Bold" panose="02000803030000020004" pitchFamily="2" charset="0"/>
                  <a:ea typeface="EYInterstate Regular" panose="02000503020000020004" pitchFamily="2" charset="0"/>
                  <a:cs typeface="EYInterstate Regular" panose="02000503020000020004" pitchFamily="2" charset="0"/>
                  <a:sym typeface="Helvetica Neue"/>
                </a:defRPr>
              </a:lvl1pPr>
              <a:lvl2pPr marL="0" marR="0" indent="114300" algn="ctr" defTabSz="412750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7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2pPr>
              <a:lvl3pPr marL="0" marR="0" indent="228600" algn="ctr" defTabSz="412750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7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3pPr>
              <a:lvl4pPr marL="0" marR="0" indent="342900" algn="ctr" defTabSz="412750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7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4pPr>
              <a:lvl5pPr marL="0" marR="0" indent="457200" algn="ctr" defTabSz="412750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7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5pPr>
              <a:lvl6pPr marL="0" marR="0" indent="571500" algn="ctr" defTabSz="412750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7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6pPr>
              <a:lvl7pPr marL="0" marR="0" indent="685800" algn="ctr" defTabSz="412750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7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7pPr>
              <a:lvl8pPr marL="0" marR="0" indent="800100" algn="ctr" defTabSz="412750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7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8pPr>
              <a:lvl9pPr marL="0" marR="0" indent="914400" algn="ctr" defTabSz="412750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7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9pPr>
            </a:lstStyle>
            <a:p>
              <a:pPr marL="104775" marR="0" lvl="0" indent="-104775" algn="just" defTabSz="4127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D20050"/>
                </a:buClr>
                <a:buSzPct val="80000"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fr-FR" sz="1100" b="1" i="1" u="sng" strike="noStrike" kern="120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Helvetica Neue"/>
                </a:rPr>
                <a:t>Contexte</a:t>
              </a:r>
              <a:r>
                <a:rPr kumimoji="0" lang="fr-FR" sz="1100" b="0" i="1" u="none" strike="noStrike" kern="120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Helvetica Neue"/>
                </a:rPr>
                <a:t> : </a:t>
              </a:r>
              <a:r>
                <a:rPr lang="fr-FR" sz="1100" i="1" dirty="0">
                  <a:highlight>
                    <a:srgbClr val="FFFF00"/>
                  </a:highlight>
                  <a:latin typeface="Arial" panose="020B0604020202020204" pitchFamily="34" charset="0"/>
                  <a:cs typeface="Arial" panose="020B0604020202020204" pitchFamily="34" charset="0"/>
                </a:rPr>
                <a:t>….</a:t>
              </a:r>
            </a:p>
            <a:p>
              <a:pPr marL="104775" marR="0" lvl="0" indent="-104775" algn="just" defTabSz="4127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D20050"/>
                </a:buClr>
                <a:buSzPct val="80000"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fr-FR" sz="1100" b="1" i="1" u="sng" strike="noStrike" kern="120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Helvetica Neue"/>
                </a:rPr>
                <a:t>Valeur ajoutée</a:t>
              </a:r>
              <a:r>
                <a:rPr kumimoji="0" lang="fr-FR" sz="1100" b="0" i="1" u="none" strike="noStrike" kern="120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Helvetica Neue"/>
                </a:rPr>
                <a:t> : </a:t>
              </a:r>
              <a:r>
                <a:rPr lang="fr-FR" sz="1100" i="1" dirty="0">
                  <a:highlight>
                    <a:srgbClr val="FFFF00"/>
                  </a:highlight>
                  <a:latin typeface="Arial" panose="020B0604020202020204" pitchFamily="34" charset="0"/>
                  <a:cs typeface="Arial" panose="020B0604020202020204" pitchFamily="34" charset="0"/>
                </a:rPr>
                <a:t>….</a:t>
              </a:r>
            </a:p>
            <a:p>
              <a:pPr marL="104775" indent="-104775" algn="just">
                <a:spcAft>
                  <a:spcPts val="600"/>
                </a:spcAft>
                <a:buClr>
                  <a:srgbClr val="D20050"/>
                </a:buClr>
                <a:buSzPct val="80000"/>
                <a:buFont typeface="Arial" panose="020B0604020202020204" pitchFamily="34" charset="0"/>
                <a:buChar char="•"/>
                <a:defRPr/>
              </a:pPr>
              <a:r>
                <a:rPr kumimoji="0" lang="fr-FR" sz="1100" b="1" i="1" u="sng" strike="noStrike" kern="120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Helvetica Neue"/>
                </a:rPr>
                <a:t>Résultats</a:t>
              </a:r>
              <a:r>
                <a:rPr kumimoji="0" lang="fr-FR" sz="1100" b="0" i="1" u="none" strike="noStrike" kern="120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Helvetica Neue"/>
                </a:rPr>
                <a:t> : </a:t>
              </a:r>
              <a:r>
                <a:rPr lang="fr-FR" sz="1100" i="1" dirty="0">
                  <a:highlight>
                    <a:srgbClr val="FFFF00"/>
                  </a:highlight>
                  <a:latin typeface="Arial" panose="020B0604020202020204" pitchFamily="34" charset="0"/>
                  <a:cs typeface="Arial" panose="020B0604020202020204" pitchFamily="34" charset="0"/>
                </a:rPr>
                <a:t>….</a:t>
              </a:r>
            </a:p>
          </p:txBody>
        </p:sp>
      </p:grpSp>
      <p:grpSp>
        <p:nvGrpSpPr>
          <p:cNvPr id="178" name="Groupe 175">
            <a:extLst>
              <a:ext uri="{FF2B5EF4-FFF2-40B4-BE49-F238E27FC236}">
                <a16:creationId xmlns:a16="http://schemas.microsoft.com/office/drawing/2014/main" id="{2A8F3064-55C7-C130-04D3-32FB7F800AD9}"/>
              </a:ext>
            </a:extLst>
          </p:cNvPr>
          <p:cNvGrpSpPr/>
          <p:nvPr/>
        </p:nvGrpSpPr>
        <p:grpSpPr>
          <a:xfrm>
            <a:off x="4284370" y="2618200"/>
            <a:ext cx="3623259" cy="1206870"/>
            <a:chOff x="1134221" y="1829059"/>
            <a:chExt cx="3623259" cy="1206870"/>
          </a:xfrm>
        </p:grpSpPr>
        <p:grpSp>
          <p:nvGrpSpPr>
            <p:cNvPr id="179" name="Group 119">
              <a:extLst>
                <a:ext uri="{FF2B5EF4-FFF2-40B4-BE49-F238E27FC236}">
                  <a16:creationId xmlns:a16="http://schemas.microsoft.com/office/drawing/2014/main" id="{21596E3C-B13D-447C-12A4-5692FDBE3B95}"/>
                </a:ext>
              </a:extLst>
            </p:cNvPr>
            <p:cNvGrpSpPr/>
            <p:nvPr/>
          </p:nvGrpSpPr>
          <p:grpSpPr>
            <a:xfrm>
              <a:off x="1134221" y="1829059"/>
              <a:ext cx="2848718" cy="325430"/>
              <a:chOff x="7377149" y="4764289"/>
              <a:chExt cx="2848718" cy="325430"/>
            </a:xfrm>
          </p:grpSpPr>
          <p:grpSp>
            <p:nvGrpSpPr>
              <p:cNvPr id="181" name="Group 165">
                <a:extLst>
                  <a:ext uri="{FF2B5EF4-FFF2-40B4-BE49-F238E27FC236}">
                    <a16:creationId xmlns:a16="http://schemas.microsoft.com/office/drawing/2014/main" id="{FAA8332D-0B76-AF55-AD32-5511D655D398}"/>
                  </a:ext>
                </a:extLst>
              </p:cNvPr>
              <p:cNvGrpSpPr/>
              <p:nvPr/>
            </p:nvGrpSpPr>
            <p:grpSpPr>
              <a:xfrm rot="2599430">
                <a:off x="7377149" y="4805798"/>
                <a:ext cx="240712" cy="242412"/>
                <a:chOff x="7615826" y="1981058"/>
                <a:chExt cx="350820" cy="353297"/>
              </a:xfrm>
            </p:grpSpPr>
            <p:sp>
              <p:nvSpPr>
                <p:cNvPr id="183" name="Rectangle aux angles arrondis">
                  <a:extLst>
                    <a:ext uri="{FF2B5EF4-FFF2-40B4-BE49-F238E27FC236}">
                      <a16:creationId xmlns:a16="http://schemas.microsoft.com/office/drawing/2014/main" id="{95EE399E-C609-0EBB-8BDC-2FE359C3256B}"/>
                    </a:ext>
                  </a:extLst>
                </p:cNvPr>
                <p:cNvSpPr/>
                <p:nvPr/>
              </p:nvSpPr>
              <p:spPr>
                <a:xfrm>
                  <a:off x="7615826" y="1981058"/>
                  <a:ext cx="350820" cy="353297"/>
                </a:xfrm>
                <a:prstGeom prst="roundRect">
                  <a:avLst>
                    <a:gd name="adj" fmla="val 30479"/>
                  </a:avLst>
                </a:prstGeom>
                <a:noFill/>
                <a:ln w="12700">
                  <a:solidFill>
                    <a:srgbClr val="D20050"/>
                  </a:solidFill>
                  <a:miter lim="400000"/>
                </a:ln>
              </p:spPr>
              <p:txBody>
                <a:bodyPr lIns="50800" tIns="50800" rIns="50800" bIns="50800" anchor="ctr"/>
                <a:lstStyle/>
                <a:p>
                  <a:pPr marL="0" marR="0" lvl="0" indent="0" algn="ctr" defTabSz="825500" rtl="0" eaLnBrk="1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3200">
                      <a:solidFill>
                        <a:srgbClr val="FFFFFF"/>
                      </a:solidFill>
                      <a:latin typeface="Helvetica Light"/>
                      <a:ea typeface="Helvetica Light"/>
                      <a:cs typeface="Helvetica Light"/>
                      <a:sym typeface="Helvetica Light"/>
                    </a:defRPr>
                  </a:pPr>
                  <a:endParaRPr kumimoji="0" sz="4000" b="1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Helvetica Light"/>
                    <a:cs typeface="Arial" panose="020B0604020202020204" pitchFamily="34" charset="0"/>
                    <a:sym typeface="Helvetica Light"/>
                  </a:endParaRPr>
                </a:p>
              </p:txBody>
            </p:sp>
            <p:sp>
              <p:nvSpPr>
                <p:cNvPr id="184" name="Rectangle aux angles arrondis">
                  <a:extLst>
                    <a:ext uri="{FF2B5EF4-FFF2-40B4-BE49-F238E27FC236}">
                      <a16:creationId xmlns:a16="http://schemas.microsoft.com/office/drawing/2014/main" id="{C18FD4C0-4011-43AB-AC84-74A051FD38FA}"/>
                    </a:ext>
                  </a:extLst>
                </p:cNvPr>
                <p:cNvSpPr/>
                <p:nvPr/>
              </p:nvSpPr>
              <p:spPr>
                <a:xfrm rot="2862432">
                  <a:off x="7646081" y="2011526"/>
                  <a:ext cx="290311" cy="292361"/>
                </a:xfrm>
                <a:prstGeom prst="roundRect">
                  <a:avLst>
                    <a:gd name="adj" fmla="val 30479"/>
                  </a:avLst>
                </a:prstGeom>
                <a:noFill/>
                <a:ln w="12700">
                  <a:solidFill>
                    <a:srgbClr val="D20050"/>
                  </a:solidFill>
                  <a:miter lim="400000"/>
                </a:ln>
              </p:spPr>
              <p:txBody>
                <a:bodyPr lIns="50800" tIns="50800" rIns="50800" bIns="50800" anchor="ctr"/>
                <a:lstStyle/>
                <a:p>
                  <a:pPr marL="0" marR="0" lvl="0" indent="0" algn="ctr" defTabSz="825500" rtl="0" eaLnBrk="1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3200">
                      <a:solidFill>
                        <a:srgbClr val="FFFFFF"/>
                      </a:solidFill>
                      <a:latin typeface="Helvetica Light"/>
                      <a:ea typeface="Helvetica Light"/>
                      <a:cs typeface="Helvetica Light"/>
                      <a:sym typeface="Helvetica Light"/>
                    </a:defRPr>
                  </a:pPr>
                  <a:endParaRPr kumimoji="0" sz="4000" b="1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Helvetica Light"/>
                    <a:cs typeface="Arial" panose="020B0604020202020204" pitchFamily="34" charset="0"/>
                    <a:sym typeface="Helvetica Light"/>
                  </a:endParaRPr>
                </a:p>
              </p:txBody>
            </p:sp>
          </p:grpSp>
          <p:sp>
            <p:nvSpPr>
              <p:cNvPr id="182" name="Text Placeholder 30">
                <a:extLst>
                  <a:ext uri="{FF2B5EF4-FFF2-40B4-BE49-F238E27FC236}">
                    <a16:creationId xmlns:a16="http://schemas.microsoft.com/office/drawing/2014/main" id="{3925FA82-197A-B9CB-85CF-4A5BA8D0672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622372" y="4764289"/>
                <a:ext cx="2603495" cy="325430"/>
              </a:xfrm>
              <a:prstGeom prst="rect">
                <a:avLst/>
              </a:prstGeom>
            </p:spPr>
            <p:txBody>
              <a:bodyPr lIns="91440" tIns="45720" rIns="91440" bIns="45720" anchor="ctr">
                <a:noAutofit/>
              </a:bodyPr>
              <a:lstStyle>
                <a:lvl1pPr marL="0" marR="0" indent="0" algn="ctr" defTabSz="412750" rtl="0" latinLnBrk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2400" b="0" i="0" u="none" strike="noStrike" cap="none" spc="0" baseline="0">
                    <a:ln>
                      <a:noFill/>
                    </a:ln>
                    <a:solidFill>
                      <a:srgbClr val="333333"/>
                    </a:solidFill>
                    <a:uFillTx/>
                    <a:latin typeface="EYInterstate Bold" panose="02000803030000020004" pitchFamily="2" charset="0"/>
                    <a:ea typeface="EYInterstate Regular" panose="02000503020000020004" pitchFamily="2" charset="0"/>
                    <a:cs typeface="EYInterstate Regular" panose="02000503020000020004" pitchFamily="2" charset="0"/>
                    <a:sym typeface="Helvetica Neue"/>
                  </a:defRPr>
                </a:lvl1pPr>
                <a:lvl2pPr marL="0" marR="0" indent="114300" algn="ctr" defTabSz="412750" rtl="0" latinLnBrk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2700" b="0" i="0" u="none" strike="noStrike" cap="none" spc="0" baseline="0">
                    <a:ln>
                      <a:noFill/>
                    </a:ln>
                    <a:solidFill>
                      <a:srgbClr val="000000"/>
                    </a:solidFill>
                    <a:uFillTx/>
                    <a:latin typeface="Helvetica Neue"/>
                    <a:ea typeface="Helvetica Neue"/>
                    <a:cs typeface="Helvetica Neue"/>
                    <a:sym typeface="Helvetica Neue"/>
                  </a:defRPr>
                </a:lvl2pPr>
                <a:lvl3pPr marL="0" marR="0" indent="228600" algn="ctr" defTabSz="412750" rtl="0" latinLnBrk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2700" b="0" i="0" u="none" strike="noStrike" cap="none" spc="0" baseline="0">
                    <a:ln>
                      <a:noFill/>
                    </a:ln>
                    <a:solidFill>
                      <a:srgbClr val="000000"/>
                    </a:solidFill>
                    <a:uFillTx/>
                    <a:latin typeface="Helvetica Neue"/>
                    <a:ea typeface="Helvetica Neue"/>
                    <a:cs typeface="Helvetica Neue"/>
                    <a:sym typeface="Helvetica Neue"/>
                  </a:defRPr>
                </a:lvl3pPr>
                <a:lvl4pPr marL="0" marR="0" indent="342900" algn="ctr" defTabSz="412750" rtl="0" latinLnBrk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2700" b="0" i="0" u="none" strike="noStrike" cap="none" spc="0" baseline="0">
                    <a:ln>
                      <a:noFill/>
                    </a:ln>
                    <a:solidFill>
                      <a:srgbClr val="000000"/>
                    </a:solidFill>
                    <a:uFillTx/>
                    <a:latin typeface="Helvetica Neue"/>
                    <a:ea typeface="Helvetica Neue"/>
                    <a:cs typeface="Helvetica Neue"/>
                    <a:sym typeface="Helvetica Neue"/>
                  </a:defRPr>
                </a:lvl4pPr>
                <a:lvl5pPr marL="0" marR="0" indent="457200" algn="ctr" defTabSz="412750" rtl="0" latinLnBrk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2700" b="0" i="0" u="none" strike="noStrike" cap="none" spc="0" baseline="0">
                    <a:ln>
                      <a:noFill/>
                    </a:ln>
                    <a:solidFill>
                      <a:srgbClr val="000000"/>
                    </a:solidFill>
                    <a:uFillTx/>
                    <a:latin typeface="Helvetica Neue"/>
                    <a:ea typeface="Helvetica Neue"/>
                    <a:cs typeface="Helvetica Neue"/>
                    <a:sym typeface="Helvetica Neue"/>
                  </a:defRPr>
                </a:lvl5pPr>
                <a:lvl6pPr marL="0" marR="0" indent="571500" algn="ctr" defTabSz="412750" rtl="0" latinLnBrk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2700" b="0" i="0" u="none" strike="noStrike" cap="none" spc="0" baseline="0">
                    <a:ln>
                      <a:noFill/>
                    </a:ln>
                    <a:solidFill>
                      <a:srgbClr val="000000"/>
                    </a:solidFill>
                    <a:uFillTx/>
                    <a:latin typeface="Helvetica Neue"/>
                    <a:ea typeface="Helvetica Neue"/>
                    <a:cs typeface="Helvetica Neue"/>
                    <a:sym typeface="Helvetica Neue"/>
                  </a:defRPr>
                </a:lvl6pPr>
                <a:lvl7pPr marL="0" marR="0" indent="685800" algn="ctr" defTabSz="412750" rtl="0" latinLnBrk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2700" b="0" i="0" u="none" strike="noStrike" cap="none" spc="0" baseline="0">
                    <a:ln>
                      <a:noFill/>
                    </a:ln>
                    <a:solidFill>
                      <a:srgbClr val="000000"/>
                    </a:solidFill>
                    <a:uFillTx/>
                    <a:latin typeface="Helvetica Neue"/>
                    <a:ea typeface="Helvetica Neue"/>
                    <a:cs typeface="Helvetica Neue"/>
                    <a:sym typeface="Helvetica Neue"/>
                  </a:defRPr>
                </a:lvl7pPr>
                <a:lvl8pPr marL="0" marR="0" indent="800100" algn="ctr" defTabSz="412750" rtl="0" latinLnBrk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2700" b="0" i="0" u="none" strike="noStrike" cap="none" spc="0" baseline="0">
                    <a:ln>
                      <a:noFill/>
                    </a:ln>
                    <a:solidFill>
                      <a:srgbClr val="000000"/>
                    </a:solidFill>
                    <a:uFillTx/>
                    <a:latin typeface="Helvetica Neue"/>
                    <a:ea typeface="Helvetica Neue"/>
                    <a:cs typeface="Helvetica Neue"/>
                    <a:sym typeface="Helvetica Neue"/>
                  </a:defRPr>
                </a:lvl8pPr>
                <a:lvl9pPr marL="0" marR="0" indent="914400" algn="ctr" defTabSz="412750" rtl="0" latinLnBrk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2700" b="0" i="0" u="none" strike="noStrike" cap="none" spc="0" baseline="0">
                    <a:ln>
                      <a:noFill/>
                    </a:ln>
                    <a:solidFill>
                      <a:srgbClr val="000000"/>
                    </a:solidFill>
                    <a:uFillTx/>
                    <a:latin typeface="Helvetica Neue"/>
                    <a:ea typeface="Helvetica Neue"/>
                    <a:cs typeface="Helvetica Neue"/>
                    <a:sym typeface="Helvetica Neue"/>
                  </a:defRPr>
                </a:lvl9pPr>
              </a:lstStyle>
              <a:p>
                <a:pPr marL="0" marR="0" lvl="0" indent="0" algn="l" defTabSz="4127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rgbClr val="0000FF"/>
                  </a:buClr>
                  <a:buSzPct val="80000"/>
                  <a:buFontTx/>
                  <a:buNone/>
                  <a:tabLst/>
                  <a:defRPr/>
                </a:pPr>
                <a:r>
                  <a:rPr kumimoji="0" lang="fr-FR" sz="1400" b="1" i="1" u="none" strike="noStrike" kern="0" cap="none" spc="0" normalizeH="0" baseline="0" noProof="0" dirty="0">
                    <a:ln>
                      <a:noFill/>
                    </a:ln>
                    <a:solidFill>
                      <a:srgbClr val="D20050"/>
                    </a:solidFill>
                    <a:effectLst/>
                    <a:highlight>
                      <a:srgbClr val="FFFF00"/>
                    </a:highlight>
                    <a:uLnTx/>
                    <a:uFillTx/>
                    <a:latin typeface="Arial"/>
                    <a:cs typeface="Arial"/>
                    <a:sym typeface="Helvetica Neue"/>
                  </a:rPr>
                  <a:t>Projet </a:t>
                </a:r>
                <a:r>
                  <a:rPr lang="fr-FR" sz="1400" b="1" i="1" kern="0" dirty="0">
                    <a:solidFill>
                      <a:srgbClr val="D20050"/>
                    </a:solidFill>
                    <a:highlight>
                      <a:srgbClr val="FFFF00"/>
                    </a:highlight>
                    <a:latin typeface="Arial"/>
                    <a:cs typeface="Arial"/>
                  </a:rPr>
                  <a:t>4</a:t>
                </a:r>
                <a:endParaRPr kumimoji="0" lang="fr-FR" sz="1400" b="1" i="1" u="none" strike="noStrike" kern="1200" cap="none" spc="0" normalizeH="0" baseline="0" noProof="0" dirty="0">
                  <a:ln>
                    <a:noFill/>
                  </a:ln>
                  <a:solidFill>
                    <a:srgbClr val="D20050"/>
                  </a:solidFill>
                  <a:effectLst/>
                  <a:highlight>
                    <a:srgbClr val="FFFF00"/>
                  </a:highlight>
                  <a:uLnTx/>
                  <a:uFillTx/>
                  <a:latin typeface="Arial"/>
                  <a:ea typeface="+mn-ea"/>
                  <a:cs typeface="Arial"/>
                  <a:sym typeface="Helvetica Neue"/>
                </a:endParaRPr>
              </a:p>
            </p:txBody>
          </p:sp>
        </p:grpSp>
        <p:sp>
          <p:nvSpPr>
            <p:cNvPr id="180" name="Text Placeholder 30">
              <a:extLst>
                <a:ext uri="{FF2B5EF4-FFF2-40B4-BE49-F238E27FC236}">
                  <a16:creationId xmlns:a16="http://schemas.microsoft.com/office/drawing/2014/main" id="{0C9AC3EB-B3F1-C520-0EFF-4EA63D6C474B}"/>
                </a:ext>
              </a:extLst>
            </p:cNvPr>
            <p:cNvSpPr txBox="1">
              <a:spLocks/>
            </p:cNvSpPr>
            <p:nvPr/>
          </p:nvSpPr>
          <p:spPr>
            <a:xfrm>
              <a:off x="1157480" y="2174892"/>
              <a:ext cx="3600000" cy="861037"/>
            </a:xfrm>
            <a:prstGeom prst="rect">
              <a:avLst/>
            </a:prstGeom>
          </p:spPr>
          <p:txBody>
            <a:bodyPr wrap="square" anchor="t">
              <a:noAutofit/>
            </a:bodyPr>
            <a:lstStyle>
              <a:lvl1pPr marL="0" marR="0" indent="0" algn="ctr" defTabSz="412750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400" b="0" i="0" u="none" strike="noStrike" cap="none" spc="0" baseline="0">
                  <a:ln>
                    <a:noFill/>
                  </a:ln>
                  <a:solidFill>
                    <a:srgbClr val="333333"/>
                  </a:solidFill>
                  <a:uFillTx/>
                  <a:latin typeface="EYInterstate Bold" panose="02000803030000020004" pitchFamily="2" charset="0"/>
                  <a:ea typeface="EYInterstate Regular" panose="02000503020000020004" pitchFamily="2" charset="0"/>
                  <a:cs typeface="EYInterstate Regular" panose="02000503020000020004" pitchFamily="2" charset="0"/>
                  <a:sym typeface="Helvetica Neue"/>
                </a:defRPr>
              </a:lvl1pPr>
              <a:lvl2pPr marL="0" marR="0" indent="114300" algn="ctr" defTabSz="412750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7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2pPr>
              <a:lvl3pPr marL="0" marR="0" indent="228600" algn="ctr" defTabSz="412750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7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3pPr>
              <a:lvl4pPr marL="0" marR="0" indent="342900" algn="ctr" defTabSz="412750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7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4pPr>
              <a:lvl5pPr marL="0" marR="0" indent="457200" algn="ctr" defTabSz="412750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7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5pPr>
              <a:lvl6pPr marL="0" marR="0" indent="571500" algn="ctr" defTabSz="412750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7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6pPr>
              <a:lvl7pPr marL="0" marR="0" indent="685800" algn="ctr" defTabSz="412750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7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7pPr>
              <a:lvl8pPr marL="0" marR="0" indent="800100" algn="ctr" defTabSz="412750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7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8pPr>
              <a:lvl9pPr marL="0" marR="0" indent="914400" algn="ctr" defTabSz="412750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7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9pPr>
            </a:lstStyle>
            <a:p>
              <a:pPr marL="104775" marR="0" lvl="0" indent="-104775" algn="just" defTabSz="4127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D20050"/>
                </a:buClr>
                <a:buSzPct val="80000"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fr-FR" sz="1100" b="1" i="1" u="sng" strike="noStrike" kern="120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Helvetica Neue"/>
                </a:rPr>
                <a:t>Contexte</a:t>
              </a:r>
              <a:r>
                <a:rPr kumimoji="0" lang="fr-FR" sz="1100" b="0" i="1" u="none" strike="noStrike" kern="120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Helvetica Neue"/>
                </a:rPr>
                <a:t> : </a:t>
              </a:r>
              <a:r>
                <a:rPr lang="fr-FR" sz="1100" i="1" dirty="0">
                  <a:highlight>
                    <a:srgbClr val="FFFF00"/>
                  </a:highlight>
                  <a:latin typeface="Arial" panose="020B0604020202020204" pitchFamily="34" charset="0"/>
                  <a:cs typeface="Arial" panose="020B0604020202020204" pitchFamily="34" charset="0"/>
                </a:rPr>
                <a:t>….</a:t>
              </a:r>
            </a:p>
            <a:p>
              <a:pPr marL="104775" marR="0" lvl="0" indent="-104775" algn="just" defTabSz="4127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D20050"/>
                </a:buClr>
                <a:buSzPct val="80000"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fr-FR" sz="1100" b="1" i="1" u="sng" strike="noStrike" kern="120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Helvetica Neue"/>
                </a:rPr>
                <a:t>Valeur ajoutée</a:t>
              </a:r>
              <a:r>
                <a:rPr kumimoji="0" lang="fr-FR" sz="1100" b="0" i="1" u="none" strike="noStrike" kern="120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Helvetica Neue"/>
                </a:rPr>
                <a:t> : </a:t>
              </a:r>
              <a:r>
                <a:rPr lang="fr-FR" sz="1100" i="1" dirty="0">
                  <a:highlight>
                    <a:srgbClr val="FFFF00"/>
                  </a:highlight>
                  <a:latin typeface="Arial" panose="020B0604020202020204" pitchFamily="34" charset="0"/>
                  <a:cs typeface="Arial" panose="020B0604020202020204" pitchFamily="34" charset="0"/>
                </a:rPr>
                <a:t>….</a:t>
              </a:r>
            </a:p>
            <a:p>
              <a:pPr marL="104775" indent="-104775" algn="just">
                <a:spcAft>
                  <a:spcPts val="600"/>
                </a:spcAft>
                <a:buClr>
                  <a:srgbClr val="D20050"/>
                </a:buClr>
                <a:buSzPct val="80000"/>
                <a:buFont typeface="Arial" panose="020B0604020202020204" pitchFamily="34" charset="0"/>
                <a:buChar char="•"/>
                <a:defRPr/>
              </a:pPr>
              <a:r>
                <a:rPr kumimoji="0" lang="fr-FR" sz="1100" b="1" i="1" u="sng" strike="noStrike" kern="120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Helvetica Neue"/>
                </a:rPr>
                <a:t>Résultats</a:t>
              </a:r>
              <a:r>
                <a:rPr kumimoji="0" lang="fr-FR" sz="1100" b="0" i="1" u="none" strike="noStrike" kern="120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Helvetica Neue"/>
                </a:rPr>
                <a:t> : </a:t>
              </a:r>
              <a:r>
                <a:rPr lang="fr-FR" sz="1100" i="1" dirty="0">
                  <a:highlight>
                    <a:srgbClr val="FFFF00"/>
                  </a:highlight>
                  <a:latin typeface="Arial" panose="020B0604020202020204" pitchFamily="34" charset="0"/>
                  <a:cs typeface="Arial" panose="020B0604020202020204" pitchFamily="34" charset="0"/>
                </a:rPr>
                <a:t>….</a:t>
              </a:r>
            </a:p>
          </p:txBody>
        </p:sp>
      </p:grpSp>
      <p:grpSp>
        <p:nvGrpSpPr>
          <p:cNvPr id="185" name="Groupe 175">
            <a:extLst>
              <a:ext uri="{FF2B5EF4-FFF2-40B4-BE49-F238E27FC236}">
                <a16:creationId xmlns:a16="http://schemas.microsoft.com/office/drawing/2014/main" id="{03B8B2E3-F4B3-AEBF-6F93-9307A2B3392C}"/>
              </a:ext>
            </a:extLst>
          </p:cNvPr>
          <p:cNvGrpSpPr/>
          <p:nvPr/>
        </p:nvGrpSpPr>
        <p:grpSpPr>
          <a:xfrm>
            <a:off x="4284370" y="3922099"/>
            <a:ext cx="3623259" cy="1206870"/>
            <a:chOff x="1134221" y="1829059"/>
            <a:chExt cx="3623259" cy="1206870"/>
          </a:xfrm>
        </p:grpSpPr>
        <p:grpSp>
          <p:nvGrpSpPr>
            <p:cNvPr id="186" name="Group 119">
              <a:extLst>
                <a:ext uri="{FF2B5EF4-FFF2-40B4-BE49-F238E27FC236}">
                  <a16:creationId xmlns:a16="http://schemas.microsoft.com/office/drawing/2014/main" id="{AD6B36C4-2857-792A-3102-A15ACA3D8E3B}"/>
                </a:ext>
              </a:extLst>
            </p:cNvPr>
            <p:cNvGrpSpPr/>
            <p:nvPr/>
          </p:nvGrpSpPr>
          <p:grpSpPr>
            <a:xfrm>
              <a:off x="1134221" y="1829059"/>
              <a:ext cx="2848718" cy="325430"/>
              <a:chOff x="7377149" y="4764289"/>
              <a:chExt cx="2848718" cy="325430"/>
            </a:xfrm>
          </p:grpSpPr>
          <p:grpSp>
            <p:nvGrpSpPr>
              <p:cNvPr id="188" name="Group 165">
                <a:extLst>
                  <a:ext uri="{FF2B5EF4-FFF2-40B4-BE49-F238E27FC236}">
                    <a16:creationId xmlns:a16="http://schemas.microsoft.com/office/drawing/2014/main" id="{D0F24DFC-7748-5108-8B7B-ABDAA3667D35}"/>
                  </a:ext>
                </a:extLst>
              </p:cNvPr>
              <p:cNvGrpSpPr/>
              <p:nvPr/>
            </p:nvGrpSpPr>
            <p:grpSpPr>
              <a:xfrm rot="2599430">
                <a:off x="7377149" y="4805798"/>
                <a:ext cx="240712" cy="242412"/>
                <a:chOff x="7615826" y="1981058"/>
                <a:chExt cx="350820" cy="353297"/>
              </a:xfrm>
            </p:grpSpPr>
            <p:sp>
              <p:nvSpPr>
                <p:cNvPr id="190" name="Rectangle aux angles arrondis">
                  <a:extLst>
                    <a:ext uri="{FF2B5EF4-FFF2-40B4-BE49-F238E27FC236}">
                      <a16:creationId xmlns:a16="http://schemas.microsoft.com/office/drawing/2014/main" id="{A0088B52-28F9-D3C5-672D-7BB9340CCB38}"/>
                    </a:ext>
                  </a:extLst>
                </p:cNvPr>
                <p:cNvSpPr/>
                <p:nvPr/>
              </p:nvSpPr>
              <p:spPr>
                <a:xfrm>
                  <a:off x="7615826" y="1981058"/>
                  <a:ext cx="350820" cy="353297"/>
                </a:xfrm>
                <a:prstGeom prst="roundRect">
                  <a:avLst>
                    <a:gd name="adj" fmla="val 30479"/>
                  </a:avLst>
                </a:prstGeom>
                <a:noFill/>
                <a:ln w="12700">
                  <a:solidFill>
                    <a:srgbClr val="D20050"/>
                  </a:solidFill>
                  <a:miter lim="400000"/>
                </a:ln>
              </p:spPr>
              <p:txBody>
                <a:bodyPr lIns="50800" tIns="50800" rIns="50800" bIns="50800" anchor="ctr"/>
                <a:lstStyle/>
                <a:p>
                  <a:pPr marL="0" marR="0" lvl="0" indent="0" algn="ctr" defTabSz="825500" rtl="0" eaLnBrk="1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3200">
                      <a:solidFill>
                        <a:srgbClr val="FFFFFF"/>
                      </a:solidFill>
                      <a:latin typeface="Helvetica Light"/>
                      <a:ea typeface="Helvetica Light"/>
                      <a:cs typeface="Helvetica Light"/>
                      <a:sym typeface="Helvetica Light"/>
                    </a:defRPr>
                  </a:pPr>
                  <a:endParaRPr kumimoji="0" sz="4000" b="1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Helvetica Light"/>
                    <a:cs typeface="Arial" panose="020B0604020202020204" pitchFamily="34" charset="0"/>
                    <a:sym typeface="Helvetica Light"/>
                  </a:endParaRPr>
                </a:p>
              </p:txBody>
            </p:sp>
            <p:sp>
              <p:nvSpPr>
                <p:cNvPr id="191" name="Rectangle aux angles arrondis">
                  <a:extLst>
                    <a:ext uri="{FF2B5EF4-FFF2-40B4-BE49-F238E27FC236}">
                      <a16:creationId xmlns:a16="http://schemas.microsoft.com/office/drawing/2014/main" id="{9BE721EC-6A4C-2CB9-FFC0-25AFB9D68201}"/>
                    </a:ext>
                  </a:extLst>
                </p:cNvPr>
                <p:cNvSpPr/>
                <p:nvPr/>
              </p:nvSpPr>
              <p:spPr>
                <a:xfrm rot="2862432">
                  <a:off x="7646081" y="2011526"/>
                  <a:ext cx="290311" cy="292361"/>
                </a:xfrm>
                <a:prstGeom prst="roundRect">
                  <a:avLst>
                    <a:gd name="adj" fmla="val 30479"/>
                  </a:avLst>
                </a:prstGeom>
                <a:noFill/>
                <a:ln w="12700">
                  <a:solidFill>
                    <a:srgbClr val="D20050"/>
                  </a:solidFill>
                  <a:miter lim="400000"/>
                </a:ln>
              </p:spPr>
              <p:txBody>
                <a:bodyPr lIns="50800" tIns="50800" rIns="50800" bIns="50800" anchor="ctr"/>
                <a:lstStyle/>
                <a:p>
                  <a:pPr marL="0" marR="0" lvl="0" indent="0" algn="ctr" defTabSz="825500" rtl="0" eaLnBrk="1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3200">
                      <a:solidFill>
                        <a:srgbClr val="FFFFFF"/>
                      </a:solidFill>
                      <a:latin typeface="Helvetica Light"/>
                      <a:ea typeface="Helvetica Light"/>
                      <a:cs typeface="Helvetica Light"/>
                      <a:sym typeface="Helvetica Light"/>
                    </a:defRPr>
                  </a:pPr>
                  <a:endParaRPr kumimoji="0" sz="4000" b="1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Helvetica Light"/>
                    <a:cs typeface="Arial" panose="020B0604020202020204" pitchFamily="34" charset="0"/>
                    <a:sym typeface="Helvetica Light"/>
                  </a:endParaRPr>
                </a:p>
              </p:txBody>
            </p:sp>
          </p:grpSp>
          <p:sp>
            <p:nvSpPr>
              <p:cNvPr id="189" name="Text Placeholder 30">
                <a:extLst>
                  <a:ext uri="{FF2B5EF4-FFF2-40B4-BE49-F238E27FC236}">
                    <a16:creationId xmlns:a16="http://schemas.microsoft.com/office/drawing/2014/main" id="{A503684B-8DD8-8EDC-03DC-FDB4A003F43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622372" y="4764289"/>
                <a:ext cx="2603495" cy="325430"/>
              </a:xfrm>
              <a:prstGeom prst="rect">
                <a:avLst/>
              </a:prstGeom>
            </p:spPr>
            <p:txBody>
              <a:bodyPr lIns="91440" tIns="45720" rIns="91440" bIns="45720" anchor="ctr">
                <a:noAutofit/>
              </a:bodyPr>
              <a:lstStyle>
                <a:lvl1pPr marL="0" marR="0" indent="0" algn="ctr" defTabSz="412750" rtl="0" latinLnBrk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2400" b="0" i="0" u="none" strike="noStrike" cap="none" spc="0" baseline="0">
                    <a:ln>
                      <a:noFill/>
                    </a:ln>
                    <a:solidFill>
                      <a:srgbClr val="333333"/>
                    </a:solidFill>
                    <a:uFillTx/>
                    <a:latin typeface="EYInterstate Bold" panose="02000803030000020004" pitchFamily="2" charset="0"/>
                    <a:ea typeface="EYInterstate Regular" panose="02000503020000020004" pitchFamily="2" charset="0"/>
                    <a:cs typeface="EYInterstate Regular" panose="02000503020000020004" pitchFamily="2" charset="0"/>
                    <a:sym typeface="Helvetica Neue"/>
                  </a:defRPr>
                </a:lvl1pPr>
                <a:lvl2pPr marL="0" marR="0" indent="114300" algn="ctr" defTabSz="412750" rtl="0" latinLnBrk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2700" b="0" i="0" u="none" strike="noStrike" cap="none" spc="0" baseline="0">
                    <a:ln>
                      <a:noFill/>
                    </a:ln>
                    <a:solidFill>
                      <a:srgbClr val="000000"/>
                    </a:solidFill>
                    <a:uFillTx/>
                    <a:latin typeface="Helvetica Neue"/>
                    <a:ea typeface="Helvetica Neue"/>
                    <a:cs typeface="Helvetica Neue"/>
                    <a:sym typeface="Helvetica Neue"/>
                  </a:defRPr>
                </a:lvl2pPr>
                <a:lvl3pPr marL="0" marR="0" indent="228600" algn="ctr" defTabSz="412750" rtl="0" latinLnBrk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2700" b="0" i="0" u="none" strike="noStrike" cap="none" spc="0" baseline="0">
                    <a:ln>
                      <a:noFill/>
                    </a:ln>
                    <a:solidFill>
                      <a:srgbClr val="000000"/>
                    </a:solidFill>
                    <a:uFillTx/>
                    <a:latin typeface="Helvetica Neue"/>
                    <a:ea typeface="Helvetica Neue"/>
                    <a:cs typeface="Helvetica Neue"/>
                    <a:sym typeface="Helvetica Neue"/>
                  </a:defRPr>
                </a:lvl3pPr>
                <a:lvl4pPr marL="0" marR="0" indent="342900" algn="ctr" defTabSz="412750" rtl="0" latinLnBrk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2700" b="0" i="0" u="none" strike="noStrike" cap="none" spc="0" baseline="0">
                    <a:ln>
                      <a:noFill/>
                    </a:ln>
                    <a:solidFill>
                      <a:srgbClr val="000000"/>
                    </a:solidFill>
                    <a:uFillTx/>
                    <a:latin typeface="Helvetica Neue"/>
                    <a:ea typeface="Helvetica Neue"/>
                    <a:cs typeface="Helvetica Neue"/>
                    <a:sym typeface="Helvetica Neue"/>
                  </a:defRPr>
                </a:lvl4pPr>
                <a:lvl5pPr marL="0" marR="0" indent="457200" algn="ctr" defTabSz="412750" rtl="0" latinLnBrk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2700" b="0" i="0" u="none" strike="noStrike" cap="none" spc="0" baseline="0">
                    <a:ln>
                      <a:noFill/>
                    </a:ln>
                    <a:solidFill>
                      <a:srgbClr val="000000"/>
                    </a:solidFill>
                    <a:uFillTx/>
                    <a:latin typeface="Helvetica Neue"/>
                    <a:ea typeface="Helvetica Neue"/>
                    <a:cs typeface="Helvetica Neue"/>
                    <a:sym typeface="Helvetica Neue"/>
                  </a:defRPr>
                </a:lvl5pPr>
                <a:lvl6pPr marL="0" marR="0" indent="571500" algn="ctr" defTabSz="412750" rtl="0" latinLnBrk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2700" b="0" i="0" u="none" strike="noStrike" cap="none" spc="0" baseline="0">
                    <a:ln>
                      <a:noFill/>
                    </a:ln>
                    <a:solidFill>
                      <a:srgbClr val="000000"/>
                    </a:solidFill>
                    <a:uFillTx/>
                    <a:latin typeface="Helvetica Neue"/>
                    <a:ea typeface="Helvetica Neue"/>
                    <a:cs typeface="Helvetica Neue"/>
                    <a:sym typeface="Helvetica Neue"/>
                  </a:defRPr>
                </a:lvl6pPr>
                <a:lvl7pPr marL="0" marR="0" indent="685800" algn="ctr" defTabSz="412750" rtl="0" latinLnBrk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2700" b="0" i="0" u="none" strike="noStrike" cap="none" spc="0" baseline="0">
                    <a:ln>
                      <a:noFill/>
                    </a:ln>
                    <a:solidFill>
                      <a:srgbClr val="000000"/>
                    </a:solidFill>
                    <a:uFillTx/>
                    <a:latin typeface="Helvetica Neue"/>
                    <a:ea typeface="Helvetica Neue"/>
                    <a:cs typeface="Helvetica Neue"/>
                    <a:sym typeface="Helvetica Neue"/>
                  </a:defRPr>
                </a:lvl7pPr>
                <a:lvl8pPr marL="0" marR="0" indent="800100" algn="ctr" defTabSz="412750" rtl="0" latinLnBrk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2700" b="0" i="0" u="none" strike="noStrike" cap="none" spc="0" baseline="0">
                    <a:ln>
                      <a:noFill/>
                    </a:ln>
                    <a:solidFill>
                      <a:srgbClr val="000000"/>
                    </a:solidFill>
                    <a:uFillTx/>
                    <a:latin typeface="Helvetica Neue"/>
                    <a:ea typeface="Helvetica Neue"/>
                    <a:cs typeface="Helvetica Neue"/>
                    <a:sym typeface="Helvetica Neue"/>
                  </a:defRPr>
                </a:lvl8pPr>
                <a:lvl9pPr marL="0" marR="0" indent="914400" algn="ctr" defTabSz="412750" rtl="0" latinLnBrk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2700" b="0" i="0" u="none" strike="noStrike" cap="none" spc="0" baseline="0">
                    <a:ln>
                      <a:noFill/>
                    </a:ln>
                    <a:solidFill>
                      <a:srgbClr val="000000"/>
                    </a:solidFill>
                    <a:uFillTx/>
                    <a:latin typeface="Helvetica Neue"/>
                    <a:ea typeface="Helvetica Neue"/>
                    <a:cs typeface="Helvetica Neue"/>
                    <a:sym typeface="Helvetica Neue"/>
                  </a:defRPr>
                </a:lvl9pPr>
              </a:lstStyle>
              <a:p>
                <a:pPr marL="0" marR="0" lvl="0" indent="0" algn="l" defTabSz="4127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rgbClr val="0000FF"/>
                  </a:buClr>
                  <a:buSzPct val="80000"/>
                  <a:buFontTx/>
                  <a:buNone/>
                  <a:tabLst/>
                  <a:defRPr/>
                </a:pPr>
                <a:r>
                  <a:rPr kumimoji="0" lang="fr-FR" sz="1400" b="1" i="1" u="none" strike="noStrike" kern="0" cap="none" spc="0" normalizeH="0" baseline="0" noProof="0" dirty="0">
                    <a:ln>
                      <a:noFill/>
                    </a:ln>
                    <a:solidFill>
                      <a:srgbClr val="D20050"/>
                    </a:solidFill>
                    <a:effectLst/>
                    <a:highlight>
                      <a:srgbClr val="FFFF00"/>
                    </a:highlight>
                    <a:uLnTx/>
                    <a:uFillTx/>
                    <a:latin typeface="Arial"/>
                    <a:cs typeface="Arial"/>
                    <a:sym typeface="Helvetica Neue"/>
                  </a:rPr>
                  <a:t>Projet </a:t>
                </a:r>
                <a:r>
                  <a:rPr lang="fr-FR" sz="1400" b="1" i="1" kern="0" dirty="0">
                    <a:solidFill>
                      <a:srgbClr val="D20050"/>
                    </a:solidFill>
                    <a:highlight>
                      <a:srgbClr val="FFFF00"/>
                    </a:highlight>
                    <a:latin typeface="Arial"/>
                    <a:cs typeface="Arial"/>
                  </a:rPr>
                  <a:t>5</a:t>
                </a:r>
                <a:endParaRPr kumimoji="0" lang="fr-FR" sz="1400" b="1" i="1" u="none" strike="noStrike" kern="1200" cap="none" spc="0" normalizeH="0" baseline="0" noProof="0" dirty="0">
                  <a:ln>
                    <a:noFill/>
                  </a:ln>
                  <a:solidFill>
                    <a:srgbClr val="D20050"/>
                  </a:solidFill>
                  <a:effectLst/>
                  <a:highlight>
                    <a:srgbClr val="FFFF00"/>
                  </a:highlight>
                  <a:uLnTx/>
                  <a:uFillTx/>
                  <a:latin typeface="Arial"/>
                  <a:ea typeface="+mn-ea"/>
                  <a:cs typeface="Arial"/>
                  <a:sym typeface="Helvetica Neue"/>
                </a:endParaRPr>
              </a:p>
            </p:txBody>
          </p:sp>
        </p:grpSp>
        <p:sp>
          <p:nvSpPr>
            <p:cNvPr id="187" name="Text Placeholder 30">
              <a:extLst>
                <a:ext uri="{FF2B5EF4-FFF2-40B4-BE49-F238E27FC236}">
                  <a16:creationId xmlns:a16="http://schemas.microsoft.com/office/drawing/2014/main" id="{7422FF8A-1902-615F-ECFD-31F1B98EAAE5}"/>
                </a:ext>
              </a:extLst>
            </p:cNvPr>
            <p:cNvSpPr txBox="1">
              <a:spLocks/>
            </p:cNvSpPr>
            <p:nvPr/>
          </p:nvSpPr>
          <p:spPr>
            <a:xfrm>
              <a:off x="1157480" y="2174892"/>
              <a:ext cx="3600000" cy="861037"/>
            </a:xfrm>
            <a:prstGeom prst="rect">
              <a:avLst/>
            </a:prstGeom>
          </p:spPr>
          <p:txBody>
            <a:bodyPr wrap="square" anchor="t">
              <a:noAutofit/>
            </a:bodyPr>
            <a:lstStyle>
              <a:lvl1pPr marL="0" marR="0" indent="0" algn="ctr" defTabSz="412750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400" b="0" i="0" u="none" strike="noStrike" cap="none" spc="0" baseline="0">
                  <a:ln>
                    <a:noFill/>
                  </a:ln>
                  <a:solidFill>
                    <a:srgbClr val="333333"/>
                  </a:solidFill>
                  <a:uFillTx/>
                  <a:latin typeface="EYInterstate Bold" panose="02000803030000020004" pitchFamily="2" charset="0"/>
                  <a:ea typeface="EYInterstate Regular" panose="02000503020000020004" pitchFamily="2" charset="0"/>
                  <a:cs typeface="EYInterstate Regular" panose="02000503020000020004" pitchFamily="2" charset="0"/>
                  <a:sym typeface="Helvetica Neue"/>
                </a:defRPr>
              </a:lvl1pPr>
              <a:lvl2pPr marL="0" marR="0" indent="114300" algn="ctr" defTabSz="412750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7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2pPr>
              <a:lvl3pPr marL="0" marR="0" indent="228600" algn="ctr" defTabSz="412750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7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3pPr>
              <a:lvl4pPr marL="0" marR="0" indent="342900" algn="ctr" defTabSz="412750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7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4pPr>
              <a:lvl5pPr marL="0" marR="0" indent="457200" algn="ctr" defTabSz="412750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7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5pPr>
              <a:lvl6pPr marL="0" marR="0" indent="571500" algn="ctr" defTabSz="412750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7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6pPr>
              <a:lvl7pPr marL="0" marR="0" indent="685800" algn="ctr" defTabSz="412750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7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7pPr>
              <a:lvl8pPr marL="0" marR="0" indent="800100" algn="ctr" defTabSz="412750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7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8pPr>
              <a:lvl9pPr marL="0" marR="0" indent="914400" algn="ctr" defTabSz="412750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7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9pPr>
            </a:lstStyle>
            <a:p>
              <a:pPr marL="104775" marR="0" lvl="0" indent="-104775" algn="just" defTabSz="4127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D20050"/>
                </a:buClr>
                <a:buSzPct val="80000"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fr-FR" sz="1100" b="1" i="1" u="sng" strike="noStrike" kern="120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Helvetica Neue"/>
                </a:rPr>
                <a:t>Contexte</a:t>
              </a:r>
              <a:r>
                <a:rPr kumimoji="0" lang="fr-FR" sz="1100" b="0" i="1" u="none" strike="noStrike" kern="120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Helvetica Neue"/>
                </a:rPr>
                <a:t> : </a:t>
              </a:r>
              <a:r>
                <a:rPr lang="fr-FR" sz="1100" i="1" dirty="0">
                  <a:highlight>
                    <a:srgbClr val="FFFF00"/>
                  </a:highlight>
                  <a:latin typeface="Arial" panose="020B0604020202020204" pitchFamily="34" charset="0"/>
                  <a:cs typeface="Arial" panose="020B0604020202020204" pitchFamily="34" charset="0"/>
                </a:rPr>
                <a:t>….</a:t>
              </a:r>
            </a:p>
            <a:p>
              <a:pPr marL="104775" marR="0" lvl="0" indent="-104775" algn="just" defTabSz="4127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D20050"/>
                </a:buClr>
                <a:buSzPct val="80000"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fr-FR" sz="1100" b="1" i="1" u="sng" strike="noStrike" kern="120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Helvetica Neue"/>
                </a:rPr>
                <a:t>Valeur ajoutée</a:t>
              </a:r>
              <a:r>
                <a:rPr kumimoji="0" lang="fr-FR" sz="1100" b="0" i="1" u="none" strike="noStrike" kern="120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Helvetica Neue"/>
                </a:rPr>
                <a:t> : </a:t>
              </a:r>
              <a:r>
                <a:rPr lang="fr-FR" sz="1100" i="1" dirty="0">
                  <a:highlight>
                    <a:srgbClr val="FFFF00"/>
                  </a:highlight>
                  <a:latin typeface="Arial" panose="020B0604020202020204" pitchFamily="34" charset="0"/>
                  <a:cs typeface="Arial" panose="020B0604020202020204" pitchFamily="34" charset="0"/>
                </a:rPr>
                <a:t>….</a:t>
              </a:r>
            </a:p>
            <a:p>
              <a:pPr marL="104775" indent="-104775" algn="just">
                <a:spcAft>
                  <a:spcPts val="600"/>
                </a:spcAft>
                <a:buClr>
                  <a:srgbClr val="D20050"/>
                </a:buClr>
                <a:buSzPct val="80000"/>
                <a:buFont typeface="Arial" panose="020B0604020202020204" pitchFamily="34" charset="0"/>
                <a:buChar char="•"/>
                <a:defRPr/>
              </a:pPr>
              <a:r>
                <a:rPr kumimoji="0" lang="fr-FR" sz="1100" b="1" i="1" u="sng" strike="noStrike" kern="120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Helvetica Neue"/>
                </a:rPr>
                <a:t>Résultats</a:t>
              </a:r>
              <a:r>
                <a:rPr kumimoji="0" lang="fr-FR" sz="1100" b="0" i="1" u="none" strike="noStrike" kern="120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Helvetica Neue"/>
                </a:rPr>
                <a:t> : </a:t>
              </a:r>
              <a:r>
                <a:rPr lang="fr-FR" sz="1100" i="1" dirty="0">
                  <a:highlight>
                    <a:srgbClr val="FFFF00"/>
                  </a:highlight>
                  <a:latin typeface="Arial" panose="020B0604020202020204" pitchFamily="34" charset="0"/>
                  <a:cs typeface="Arial" panose="020B0604020202020204" pitchFamily="34" charset="0"/>
                </a:rPr>
                <a:t>….</a:t>
              </a:r>
            </a:p>
          </p:txBody>
        </p:sp>
      </p:grpSp>
      <p:grpSp>
        <p:nvGrpSpPr>
          <p:cNvPr id="192" name="Groupe 175">
            <a:extLst>
              <a:ext uri="{FF2B5EF4-FFF2-40B4-BE49-F238E27FC236}">
                <a16:creationId xmlns:a16="http://schemas.microsoft.com/office/drawing/2014/main" id="{3288FD38-7AAE-01D1-A282-B6D4F5731A89}"/>
              </a:ext>
            </a:extLst>
          </p:cNvPr>
          <p:cNvGrpSpPr/>
          <p:nvPr/>
        </p:nvGrpSpPr>
        <p:grpSpPr>
          <a:xfrm>
            <a:off x="4284370" y="5241494"/>
            <a:ext cx="3623259" cy="1206870"/>
            <a:chOff x="1134221" y="1829059"/>
            <a:chExt cx="3623259" cy="1206870"/>
          </a:xfrm>
        </p:grpSpPr>
        <p:grpSp>
          <p:nvGrpSpPr>
            <p:cNvPr id="193" name="Group 119">
              <a:extLst>
                <a:ext uri="{FF2B5EF4-FFF2-40B4-BE49-F238E27FC236}">
                  <a16:creationId xmlns:a16="http://schemas.microsoft.com/office/drawing/2014/main" id="{702E5556-E4AF-1292-2D80-26D8AF23B2E2}"/>
                </a:ext>
              </a:extLst>
            </p:cNvPr>
            <p:cNvGrpSpPr/>
            <p:nvPr/>
          </p:nvGrpSpPr>
          <p:grpSpPr>
            <a:xfrm>
              <a:off x="1134221" y="1829059"/>
              <a:ext cx="2848718" cy="325430"/>
              <a:chOff x="7377149" y="4764289"/>
              <a:chExt cx="2848718" cy="325430"/>
            </a:xfrm>
          </p:grpSpPr>
          <p:grpSp>
            <p:nvGrpSpPr>
              <p:cNvPr id="195" name="Group 165">
                <a:extLst>
                  <a:ext uri="{FF2B5EF4-FFF2-40B4-BE49-F238E27FC236}">
                    <a16:creationId xmlns:a16="http://schemas.microsoft.com/office/drawing/2014/main" id="{D00D1483-67EA-6F52-914F-9323426E5D7B}"/>
                  </a:ext>
                </a:extLst>
              </p:cNvPr>
              <p:cNvGrpSpPr/>
              <p:nvPr/>
            </p:nvGrpSpPr>
            <p:grpSpPr>
              <a:xfrm rot="2599430">
                <a:off x="7377149" y="4805798"/>
                <a:ext cx="240712" cy="242412"/>
                <a:chOff x="7615826" y="1981058"/>
                <a:chExt cx="350820" cy="353297"/>
              </a:xfrm>
            </p:grpSpPr>
            <p:sp>
              <p:nvSpPr>
                <p:cNvPr id="197" name="Rectangle aux angles arrondis">
                  <a:extLst>
                    <a:ext uri="{FF2B5EF4-FFF2-40B4-BE49-F238E27FC236}">
                      <a16:creationId xmlns:a16="http://schemas.microsoft.com/office/drawing/2014/main" id="{4C500FBC-A08E-DD2D-49D6-8C257E791B5B}"/>
                    </a:ext>
                  </a:extLst>
                </p:cNvPr>
                <p:cNvSpPr/>
                <p:nvPr/>
              </p:nvSpPr>
              <p:spPr>
                <a:xfrm>
                  <a:off x="7615826" y="1981058"/>
                  <a:ext cx="350820" cy="353297"/>
                </a:xfrm>
                <a:prstGeom prst="roundRect">
                  <a:avLst>
                    <a:gd name="adj" fmla="val 30479"/>
                  </a:avLst>
                </a:prstGeom>
                <a:noFill/>
                <a:ln w="12700">
                  <a:solidFill>
                    <a:srgbClr val="D20050"/>
                  </a:solidFill>
                  <a:miter lim="400000"/>
                </a:ln>
              </p:spPr>
              <p:txBody>
                <a:bodyPr lIns="50800" tIns="50800" rIns="50800" bIns="50800" anchor="ctr"/>
                <a:lstStyle/>
                <a:p>
                  <a:pPr marL="0" marR="0" lvl="0" indent="0" algn="ctr" defTabSz="825500" rtl="0" eaLnBrk="1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3200">
                      <a:solidFill>
                        <a:srgbClr val="FFFFFF"/>
                      </a:solidFill>
                      <a:latin typeface="Helvetica Light"/>
                      <a:ea typeface="Helvetica Light"/>
                      <a:cs typeface="Helvetica Light"/>
                      <a:sym typeface="Helvetica Light"/>
                    </a:defRPr>
                  </a:pPr>
                  <a:endParaRPr kumimoji="0" sz="4000" b="1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Helvetica Light"/>
                    <a:cs typeface="Arial" panose="020B0604020202020204" pitchFamily="34" charset="0"/>
                    <a:sym typeface="Helvetica Light"/>
                  </a:endParaRPr>
                </a:p>
              </p:txBody>
            </p:sp>
            <p:sp>
              <p:nvSpPr>
                <p:cNvPr id="198" name="Rectangle aux angles arrondis">
                  <a:extLst>
                    <a:ext uri="{FF2B5EF4-FFF2-40B4-BE49-F238E27FC236}">
                      <a16:creationId xmlns:a16="http://schemas.microsoft.com/office/drawing/2014/main" id="{FE6FD836-080E-B900-00C4-ED214F3D2DEB}"/>
                    </a:ext>
                  </a:extLst>
                </p:cNvPr>
                <p:cNvSpPr/>
                <p:nvPr/>
              </p:nvSpPr>
              <p:spPr>
                <a:xfrm rot="2862432">
                  <a:off x="7646081" y="2011526"/>
                  <a:ext cx="290311" cy="292361"/>
                </a:xfrm>
                <a:prstGeom prst="roundRect">
                  <a:avLst>
                    <a:gd name="adj" fmla="val 30479"/>
                  </a:avLst>
                </a:prstGeom>
                <a:noFill/>
                <a:ln w="12700">
                  <a:solidFill>
                    <a:srgbClr val="D20050"/>
                  </a:solidFill>
                  <a:miter lim="400000"/>
                </a:ln>
              </p:spPr>
              <p:txBody>
                <a:bodyPr lIns="50800" tIns="50800" rIns="50800" bIns="50800" anchor="ctr"/>
                <a:lstStyle/>
                <a:p>
                  <a:pPr marL="0" marR="0" lvl="0" indent="0" algn="ctr" defTabSz="825500" rtl="0" eaLnBrk="1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3200">
                      <a:solidFill>
                        <a:srgbClr val="FFFFFF"/>
                      </a:solidFill>
                      <a:latin typeface="Helvetica Light"/>
                      <a:ea typeface="Helvetica Light"/>
                      <a:cs typeface="Helvetica Light"/>
                      <a:sym typeface="Helvetica Light"/>
                    </a:defRPr>
                  </a:pPr>
                  <a:endParaRPr kumimoji="0" sz="4000" b="1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Helvetica Light"/>
                    <a:cs typeface="Arial" panose="020B0604020202020204" pitchFamily="34" charset="0"/>
                    <a:sym typeface="Helvetica Light"/>
                  </a:endParaRPr>
                </a:p>
              </p:txBody>
            </p:sp>
          </p:grpSp>
          <p:sp>
            <p:nvSpPr>
              <p:cNvPr id="196" name="Text Placeholder 30">
                <a:extLst>
                  <a:ext uri="{FF2B5EF4-FFF2-40B4-BE49-F238E27FC236}">
                    <a16:creationId xmlns:a16="http://schemas.microsoft.com/office/drawing/2014/main" id="{F98A049E-ED52-3B5A-694B-49F2BF20043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622372" y="4764289"/>
                <a:ext cx="2603495" cy="325430"/>
              </a:xfrm>
              <a:prstGeom prst="rect">
                <a:avLst/>
              </a:prstGeom>
            </p:spPr>
            <p:txBody>
              <a:bodyPr lIns="91440" tIns="45720" rIns="91440" bIns="45720" anchor="ctr">
                <a:noAutofit/>
              </a:bodyPr>
              <a:lstStyle>
                <a:lvl1pPr marL="0" marR="0" indent="0" algn="ctr" defTabSz="412750" rtl="0" latinLnBrk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2400" b="0" i="0" u="none" strike="noStrike" cap="none" spc="0" baseline="0">
                    <a:ln>
                      <a:noFill/>
                    </a:ln>
                    <a:solidFill>
                      <a:srgbClr val="333333"/>
                    </a:solidFill>
                    <a:uFillTx/>
                    <a:latin typeface="EYInterstate Bold" panose="02000803030000020004" pitchFamily="2" charset="0"/>
                    <a:ea typeface="EYInterstate Regular" panose="02000503020000020004" pitchFamily="2" charset="0"/>
                    <a:cs typeface="EYInterstate Regular" panose="02000503020000020004" pitchFamily="2" charset="0"/>
                    <a:sym typeface="Helvetica Neue"/>
                  </a:defRPr>
                </a:lvl1pPr>
                <a:lvl2pPr marL="0" marR="0" indent="114300" algn="ctr" defTabSz="412750" rtl="0" latinLnBrk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2700" b="0" i="0" u="none" strike="noStrike" cap="none" spc="0" baseline="0">
                    <a:ln>
                      <a:noFill/>
                    </a:ln>
                    <a:solidFill>
                      <a:srgbClr val="000000"/>
                    </a:solidFill>
                    <a:uFillTx/>
                    <a:latin typeface="Helvetica Neue"/>
                    <a:ea typeface="Helvetica Neue"/>
                    <a:cs typeface="Helvetica Neue"/>
                    <a:sym typeface="Helvetica Neue"/>
                  </a:defRPr>
                </a:lvl2pPr>
                <a:lvl3pPr marL="0" marR="0" indent="228600" algn="ctr" defTabSz="412750" rtl="0" latinLnBrk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2700" b="0" i="0" u="none" strike="noStrike" cap="none" spc="0" baseline="0">
                    <a:ln>
                      <a:noFill/>
                    </a:ln>
                    <a:solidFill>
                      <a:srgbClr val="000000"/>
                    </a:solidFill>
                    <a:uFillTx/>
                    <a:latin typeface="Helvetica Neue"/>
                    <a:ea typeface="Helvetica Neue"/>
                    <a:cs typeface="Helvetica Neue"/>
                    <a:sym typeface="Helvetica Neue"/>
                  </a:defRPr>
                </a:lvl3pPr>
                <a:lvl4pPr marL="0" marR="0" indent="342900" algn="ctr" defTabSz="412750" rtl="0" latinLnBrk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2700" b="0" i="0" u="none" strike="noStrike" cap="none" spc="0" baseline="0">
                    <a:ln>
                      <a:noFill/>
                    </a:ln>
                    <a:solidFill>
                      <a:srgbClr val="000000"/>
                    </a:solidFill>
                    <a:uFillTx/>
                    <a:latin typeface="Helvetica Neue"/>
                    <a:ea typeface="Helvetica Neue"/>
                    <a:cs typeface="Helvetica Neue"/>
                    <a:sym typeface="Helvetica Neue"/>
                  </a:defRPr>
                </a:lvl4pPr>
                <a:lvl5pPr marL="0" marR="0" indent="457200" algn="ctr" defTabSz="412750" rtl="0" latinLnBrk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2700" b="0" i="0" u="none" strike="noStrike" cap="none" spc="0" baseline="0">
                    <a:ln>
                      <a:noFill/>
                    </a:ln>
                    <a:solidFill>
                      <a:srgbClr val="000000"/>
                    </a:solidFill>
                    <a:uFillTx/>
                    <a:latin typeface="Helvetica Neue"/>
                    <a:ea typeface="Helvetica Neue"/>
                    <a:cs typeface="Helvetica Neue"/>
                    <a:sym typeface="Helvetica Neue"/>
                  </a:defRPr>
                </a:lvl5pPr>
                <a:lvl6pPr marL="0" marR="0" indent="571500" algn="ctr" defTabSz="412750" rtl="0" latinLnBrk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2700" b="0" i="0" u="none" strike="noStrike" cap="none" spc="0" baseline="0">
                    <a:ln>
                      <a:noFill/>
                    </a:ln>
                    <a:solidFill>
                      <a:srgbClr val="000000"/>
                    </a:solidFill>
                    <a:uFillTx/>
                    <a:latin typeface="Helvetica Neue"/>
                    <a:ea typeface="Helvetica Neue"/>
                    <a:cs typeface="Helvetica Neue"/>
                    <a:sym typeface="Helvetica Neue"/>
                  </a:defRPr>
                </a:lvl6pPr>
                <a:lvl7pPr marL="0" marR="0" indent="685800" algn="ctr" defTabSz="412750" rtl="0" latinLnBrk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2700" b="0" i="0" u="none" strike="noStrike" cap="none" spc="0" baseline="0">
                    <a:ln>
                      <a:noFill/>
                    </a:ln>
                    <a:solidFill>
                      <a:srgbClr val="000000"/>
                    </a:solidFill>
                    <a:uFillTx/>
                    <a:latin typeface="Helvetica Neue"/>
                    <a:ea typeface="Helvetica Neue"/>
                    <a:cs typeface="Helvetica Neue"/>
                    <a:sym typeface="Helvetica Neue"/>
                  </a:defRPr>
                </a:lvl7pPr>
                <a:lvl8pPr marL="0" marR="0" indent="800100" algn="ctr" defTabSz="412750" rtl="0" latinLnBrk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2700" b="0" i="0" u="none" strike="noStrike" cap="none" spc="0" baseline="0">
                    <a:ln>
                      <a:noFill/>
                    </a:ln>
                    <a:solidFill>
                      <a:srgbClr val="000000"/>
                    </a:solidFill>
                    <a:uFillTx/>
                    <a:latin typeface="Helvetica Neue"/>
                    <a:ea typeface="Helvetica Neue"/>
                    <a:cs typeface="Helvetica Neue"/>
                    <a:sym typeface="Helvetica Neue"/>
                  </a:defRPr>
                </a:lvl8pPr>
                <a:lvl9pPr marL="0" marR="0" indent="914400" algn="ctr" defTabSz="412750" rtl="0" latinLnBrk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2700" b="0" i="0" u="none" strike="noStrike" cap="none" spc="0" baseline="0">
                    <a:ln>
                      <a:noFill/>
                    </a:ln>
                    <a:solidFill>
                      <a:srgbClr val="000000"/>
                    </a:solidFill>
                    <a:uFillTx/>
                    <a:latin typeface="Helvetica Neue"/>
                    <a:ea typeface="Helvetica Neue"/>
                    <a:cs typeface="Helvetica Neue"/>
                    <a:sym typeface="Helvetica Neue"/>
                  </a:defRPr>
                </a:lvl9pPr>
              </a:lstStyle>
              <a:p>
                <a:pPr marL="0" marR="0" lvl="0" indent="0" algn="l" defTabSz="4127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rgbClr val="0000FF"/>
                  </a:buClr>
                  <a:buSzPct val="80000"/>
                  <a:buFontTx/>
                  <a:buNone/>
                  <a:tabLst/>
                  <a:defRPr/>
                </a:pPr>
                <a:r>
                  <a:rPr kumimoji="0" lang="fr-FR" sz="1400" b="1" i="1" u="none" strike="noStrike" kern="0" cap="none" spc="0" normalizeH="0" baseline="0" noProof="0" dirty="0">
                    <a:ln>
                      <a:noFill/>
                    </a:ln>
                    <a:solidFill>
                      <a:srgbClr val="D20050"/>
                    </a:solidFill>
                    <a:effectLst/>
                    <a:highlight>
                      <a:srgbClr val="FFFF00"/>
                    </a:highlight>
                    <a:uLnTx/>
                    <a:uFillTx/>
                    <a:latin typeface="Arial"/>
                    <a:cs typeface="Arial"/>
                    <a:sym typeface="Helvetica Neue"/>
                  </a:rPr>
                  <a:t>Projet </a:t>
                </a:r>
                <a:r>
                  <a:rPr lang="fr-FR" sz="1400" b="1" i="1" kern="0" dirty="0">
                    <a:solidFill>
                      <a:srgbClr val="D20050"/>
                    </a:solidFill>
                    <a:highlight>
                      <a:srgbClr val="FFFF00"/>
                    </a:highlight>
                    <a:latin typeface="Arial"/>
                    <a:cs typeface="Arial"/>
                  </a:rPr>
                  <a:t>6</a:t>
                </a:r>
                <a:endParaRPr kumimoji="0" lang="fr-FR" sz="1400" b="1" i="1" u="none" strike="noStrike" kern="1200" cap="none" spc="0" normalizeH="0" baseline="0" noProof="0" dirty="0">
                  <a:ln>
                    <a:noFill/>
                  </a:ln>
                  <a:solidFill>
                    <a:srgbClr val="D20050"/>
                  </a:solidFill>
                  <a:effectLst/>
                  <a:highlight>
                    <a:srgbClr val="FFFF00"/>
                  </a:highlight>
                  <a:uLnTx/>
                  <a:uFillTx/>
                  <a:latin typeface="Arial"/>
                  <a:ea typeface="+mn-ea"/>
                  <a:cs typeface="Arial"/>
                  <a:sym typeface="Helvetica Neue"/>
                </a:endParaRPr>
              </a:p>
            </p:txBody>
          </p:sp>
        </p:grpSp>
        <p:sp>
          <p:nvSpPr>
            <p:cNvPr id="194" name="Text Placeholder 30">
              <a:extLst>
                <a:ext uri="{FF2B5EF4-FFF2-40B4-BE49-F238E27FC236}">
                  <a16:creationId xmlns:a16="http://schemas.microsoft.com/office/drawing/2014/main" id="{D26C29CD-A6C9-4CFD-86E7-9C3029F557B2}"/>
                </a:ext>
              </a:extLst>
            </p:cNvPr>
            <p:cNvSpPr txBox="1">
              <a:spLocks/>
            </p:cNvSpPr>
            <p:nvPr/>
          </p:nvSpPr>
          <p:spPr>
            <a:xfrm>
              <a:off x="1157480" y="2174892"/>
              <a:ext cx="3600000" cy="861037"/>
            </a:xfrm>
            <a:prstGeom prst="rect">
              <a:avLst/>
            </a:prstGeom>
          </p:spPr>
          <p:txBody>
            <a:bodyPr wrap="square" anchor="t">
              <a:noAutofit/>
            </a:bodyPr>
            <a:lstStyle>
              <a:lvl1pPr marL="0" marR="0" indent="0" algn="ctr" defTabSz="412750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400" b="0" i="0" u="none" strike="noStrike" cap="none" spc="0" baseline="0">
                  <a:ln>
                    <a:noFill/>
                  </a:ln>
                  <a:solidFill>
                    <a:srgbClr val="333333"/>
                  </a:solidFill>
                  <a:uFillTx/>
                  <a:latin typeface="EYInterstate Bold" panose="02000803030000020004" pitchFamily="2" charset="0"/>
                  <a:ea typeface="EYInterstate Regular" panose="02000503020000020004" pitchFamily="2" charset="0"/>
                  <a:cs typeface="EYInterstate Regular" panose="02000503020000020004" pitchFamily="2" charset="0"/>
                  <a:sym typeface="Helvetica Neue"/>
                </a:defRPr>
              </a:lvl1pPr>
              <a:lvl2pPr marL="0" marR="0" indent="114300" algn="ctr" defTabSz="412750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7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2pPr>
              <a:lvl3pPr marL="0" marR="0" indent="228600" algn="ctr" defTabSz="412750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7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3pPr>
              <a:lvl4pPr marL="0" marR="0" indent="342900" algn="ctr" defTabSz="412750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7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4pPr>
              <a:lvl5pPr marL="0" marR="0" indent="457200" algn="ctr" defTabSz="412750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7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5pPr>
              <a:lvl6pPr marL="0" marR="0" indent="571500" algn="ctr" defTabSz="412750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7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6pPr>
              <a:lvl7pPr marL="0" marR="0" indent="685800" algn="ctr" defTabSz="412750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7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7pPr>
              <a:lvl8pPr marL="0" marR="0" indent="800100" algn="ctr" defTabSz="412750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7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8pPr>
              <a:lvl9pPr marL="0" marR="0" indent="914400" algn="ctr" defTabSz="412750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7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9pPr>
            </a:lstStyle>
            <a:p>
              <a:pPr marL="104775" marR="0" lvl="0" indent="-104775" algn="just" defTabSz="4127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D20050"/>
                </a:buClr>
                <a:buSzPct val="80000"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fr-FR" sz="1100" b="1" i="1" u="sng" strike="noStrike" kern="120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Helvetica Neue"/>
                </a:rPr>
                <a:t>Contexte</a:t>
              </a:r>
              <a:r>
                <a:rPr kumimoji="0" lang="fr-FR" sz="1100" b="0" i="1" u="none" strike="noStrike" kern="120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Helvetica Neue"/>
                </a:rPr>
                <a:t> : </a:t>
              </a:r>
              <a:r>
                <a:rPr lang="fr-FR" sz="1100" i="1" dirty="0">
                  <a:highlight>
                    <a:srgbClr val="FFFF00"/>
                  </a:highlight>
                  <a:latin typeface="Arial" panose="020B0604020202020204" pitchFamily="34" charset="0"/>
                  <a:cs typeface="Arial" panose="020B0604020202020204" pitchFamily="34" charset="0"/>
                </a:rPr>
                <a:t>….</a:t>
              </a:r>
            </a:p>
            <a:p>
              <a:pPr marL="104775" marR="0" lvl="0" indent="-104775" algn="just" defTabSz="4127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D20050"/>
                </a:buClr>
                <a:buSzPct val="80000"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fr-FR" sz="1100" b="1" i="1" u="sng" strike="noStrike" kern="120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Helvetica Neue"/>
                </a:rPr>
                <a:t>Valeur ajoutée</a:t>
              </a:r>
              <a:r>
                <a:rPr kumimoji="0" lang="fr-FR" sz="1100" b="0" i="1" u="none" strike="noStrike" kern="120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Helvetica Neue"/>
                </a:rPr>
                <a:t> : </a:t>
              </a:r>
              <a:r>
                <a:rPr lang="fr-FR" sz="1100" i="1" dirty="0">
                  <a:highlight>
                    <a:srgbClr val="FFFF00"/>
                  </a:highlight>
                  <a:latin typeface="Arial" panose="020B0604020202020204" pitchFamily="34" charset="0"/>
                  <a:cs typeface="Arial" panose="020B0604020202020204" pitchFamily="34" charset="0"/>
                </a:rPr>
                <a:t>….</a:t>
              </a:r>
            </a:p>
            <a:p>
              <a:pPr marL="104775" indent="-104775" algn="just">
                <a:spcAft>
                  <a:spcPts val="600"/>
                </a:spcAft>
                <a:buClr>
                  <a:srgbClr val="D20050"/>
                </a:buClr>
                <a:buSzPct val="80000"/>
                <a:buFont typeface="Arial" panose="020B0604020202020204" pitchFamily="34" charset="0"/>
                <a:buChar char="•"/>
                <a:defRPr/>
              </a:pPr>
              <a:r>
                <a:rPr kumimoji="0" lang="fr-FR" sz="1100" b="1" i="1" u="sng" strike="noStrike" kern="120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Helvetica Neue"/>
                </a:rPr>
                <a:t>Résultats</a:t>
              </a:r>
              <a:r>
                <a:rPr kumimoji="0" lang="fr-FR" sz="1100" b="0" i="1" u="none" strike="noStrike" kern="120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Helvetica Neue"/>
                </a:rPr>
                <a:t> : </a:t>
              </a:r>
              <a:r>
                <a:rPr lang="fr-FR" sz="1100" i="1" dirty="0">
                  <a:highlight>
                    <a:srgbClr val="FFFF00"/>
                  </a:highlight>
                  <a:latin typeface="Arial" panose="020B0604020202020204" pitchFamily="34" charset="0"/>
                  <a:cs typeface="Arial" panose="020B0604020202020204" pitchFamily="34" charset="0"/>
                </a:rPr>
                <a:t>….</a:t>
              </a:r>
            </a:p>
          </p:txBody>
        </p:sp>
      </p:grpSp>
      <p:grpSp>
        <p:nvGrpSpPr>
          <p:cNvPr id="199" name="Groupe 175">
            <a:extLst>
              <a:ext uri="{FF2B5EF4-FFF2-40B4-BE49-F238E27FC236}">
                <a16:creationId xmlns:a16="http://schemas.microsoft.com/office/drawing/2014/main" id="{C22956B7-6FEA-5014-BDD7-70F011AB7F66}"/>
              </a:ext>
            </a:extLst>
          </p:cNvPr>
          <p:cNvGrpSpPr/>
          <p:nvPr/>
        </p:nvGrpSpPr>
        <p:grpSpPr>
          <a:xfrm>
            <a:off x="8323868" y="2618200"/>
            <a:ext cx="3623259" cy="1206870"/>
            <a:chOff x="1134221" y="1829059"/>
            <a:chExt cx="3623259" cy="1206870"/>
          </a:xfrm>
        </p:grpSpPr>
        <p:grpSp>
          <p:nvGrpSpPr>
            <p:cNvPr id="200" name="Group 119">
              <a:extLst>
                <a:ext uri="{FF2B5EF4-FFF2-40B4-BE49-F238E27FC236}">
                  <a16:creationId xmlns:a16="http://schemas.microsoft.com/office/drawing/2014/main" id="{D1E5AE81-1D5B-84E9-0387-D05BF45EC889}"/>
                </a:ext>
              </a:extLst>
            </p:cNvPr>
            <p:cNvGrpSpPr/>
            <p:nvPr/>
          </p:nvGrpSpPr>
          <p:grpSpPr>
            <a:xfrm>
              <a:off x="1134221" y="1829059"/>
              <a:ext cx="2848718" cy="325430"/>
              <a:chOff x="7377149" y="4764289"/>
              <a:chExt cx="2848718" cy="325430"/>
            </a:xfrm>
          </p:grpSpPr>
          <p:grpSp>
            <p:nvGrpSpPr>
              <p:cNvPr id="202" name="Group 165">
                <a:extLst>
                  <a:ext uri="{FF2B5EF4-FFF2-40B4-BE49-F238E27FC236}">
                    <a16:creationId xmlns:a16="http://schemas.microsoft.com/office/drawing/2014/main" id="{E8D91EAB-37EB-1E93-26D8-9E295ECB97EB}"/>
                  </a:ext>
                </a:extLst>
              </p:cNvPr>
              <p:cNvGrpSpPr/>
              <p:nvPr/>
            </p:nvGrpSpPr>
            <p:grpSpPr>
              <a:xfrm rot="2599430">
                <a:off x="7377149" y="4805798"/>
                <a:ext cx="240712" cy="242412"/>
                <a:chOff x="7615826" y="1981058"/>
                <a:chExt cx="350820" cy="353297"/>
              </a:xfrm>
            </p:grpSpPr>
            <p:sp>
              <p:nvSpPr>
                <p:cNvPr id="204" name="Rectangle aux angles arrondis">
                  <a:extLst>
                    <a:ext uri="{FF2B5EF4-FFF2-40B4-BE49-F238E27FC236}">
                      <a16:creationId xmlns:a16="http://schemas.microsoft.com/office/drawing/2014/main" id="{C0594468-2E53-1986-50F5-0C3263FD3E47}"/>
                    </a:ext>
                  </a:extLst>
                </p:cNvPr>
                <p:cNvSpPr/>
                <p:nvPr/>
              </p:nvSpPr>
              <p:spPr>
                <a:xfrm>
                  <a:off x="7615826" y="1981058"/>
                  <a:ext cx="350820" cy="353297"/>
                </a:xfrm>
                <a:prstGeom prst="roundRect">
                  <a:avLst>
                    <a:gd name="adj" fmla="val 30479"/>
                  </a:avLst>
                </a:prstGeom>
                <a:noFill/>
                <a:ln w="12700">
                  <a:solidFill>
                    <a:srgbClr val="D20050"/>
                  </a:solidFill>
                  <a:miter lim="400000"/>
                </a:ln>
              </p:spPr>
              <p:txBody>
                <a:bodyPr lIns="50800" tIns="50800" rIns="50800" bIns="50800" anchor="ctr"/>
                <a:lstStyle/>
                <a:p>
                  <a:pPr marL="0" marR="0" lvl="0" indent="0" algn="ctr" defTabSz="825500" rtl="0" eaLnBrk="1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3200">
                      <a:solidFill>
                        <a:srgbClr val="FFFFFF"/>
                      </a:solidFill>
                      <a:latin typeface="Helvetica Light"/>
                      <a:ea typeface="Helvetica Light"/>
                      <a:cs typeface="Helvetica Light"/>
                      <a:sym typeface="Helvetica Light"/>
                    </a:defRPr>
                  </a:pPr>
                  <a:endParaRPr kumimoji="0" sz="4000" b="1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Helvetica Light"/>
                    <a:cs typeface="Arial" panose="020B0604020202020204" pitchFamily="34" charset="0"/>
                    <a:sym typeface="Helvetica Light"/>
                  </a:endParaRPr>
                </a:p>
              </p:txBody>
            </p:sp>
            <p:sp>
              <p:nvSpPr>
                <p:cNvPr id="205" name="Rectangle aux angles arrondis">
                  <a:extLst>
                    <a:ext uri="{FF2B5EF4-FFF2-40B4-BE49-F238E27FC236}">
                      <a16:creationId xmlns:a16="http://schemas.microsoft.com/office/drawing/2014/main" id="{E2BA12D3-70BD-CCEF-9EC8-868FDD47A67C}"/>
                    </a:ext>
                  </a:extLst>
                </p:cNvPr>
                <p:cNvSpPr/>
                <p:nvPr/>
              </p:nvSpPr>
              <p:spPr>
                <a:xfrm rot="2862432">
                  <a:off x="7646081" y="2011526"/>
                  <a:ext cx="290311" cy="292361"/>
                </a:xfrm>
                <a:prstGeom prst="roundRect">
                  <a:avLst>
                    <a:gd name="adj" fmla="val 30479"/>
                  </a:avLst>
                </a:prstGeom>
                <a:noFill/>
                <a:ln w="12700">
                  <a:solidFill>
                    <a:srgbClr val="D20050"/>
                  </a:solidFill>
                  <a:miter lim="400000"/>
                </a:ln>
              </p:spPr>
              <p:txBody>
                <a:bodyPr lIns="50800" tIns="50800" rIns="50800" bIns="50800" anchor="ctr"/>
                <a:lstStyle/>
                <a:p>
                  <a:pPr marL="0" marR="0" lvl="0" indent="0" algn="ctr" defTabSz="825500" rtl="0" eaLnBrk="1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3200">
                      <a:solidFill>
                        <a:srgbClr val="FFFFFF"/>
                      </a:solidFill>
                      <a:latin typeface="Helvetica Light"/>
                      <a:ea typeface="Helvetica Light"/>
                      <a:cs typeface="Helvetica Light"/>
                      <a:sym typeface="Helvetica Light"/>
                    </a:defRPr>
                  </a:pPr>
                  <a:endParaRPr kumimoji="0" sz="4000" b="1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Helvetica Light"/>
                    <a:cs typeface="Arial" panose="020B0604020202020204" pitchFamily="34" charset="0"/>
                    <a:sym typeface="Helvetica Light"/>
                  </a:endParaRPr>
                </a:p>
              </p:txBody>
            </p:sp>
          </p:grpSp>
          <p:sp>
            <p:nvSpPr>
              <p:cNvPr id="203" name="Text Placeholder 30">
                <a:extLst>
                  <a:ext uri="{FF2B5EF4-FFF2-40B4-BE49-F238E27FC236}">
                    <a16:creationId xmlns:a16="http://schemas.microsoft.com/office/drawing/2014/main" id="{52129886-074F-99D5-2AFB-3C0DF10C6E9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622372" y="4764289"/>
                <a:ext cx="2603495" cy="325430"/>
              </a:xfrm>
              <a:prstGeom prst="rect">
                <a:avLst/>
              </a:prstGeom>
            </p:spPr>
            <p:txBody>
              <a:bodyPr lIns="91440" tIns="45720" rIns="91440" bIns="45720" anchor="ctr">
                <a:noAutofit/>
              </a:bodyPr>
              <a:lstStyle>
                <a:lvl1pPr marL="0" marR="0" indent="0" algn="ctr" defTabSz="412750" rtl="0" latinLnBrk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2400" b="0" i="0" u="none" strike="noStrike" cap="none" spc="0" baseline="0">
                    <a:ln>
                      <a:noFill/>
                    </a:ln>
                    <a:solidFill>
                      <a:srgbClr val="333333"/>
                    </a:solidFill>
                    <a:uFillTx/>
                    <a:latin typeface="EYInterstate Bold" panose="02000803030000020004" pitchFamily="2" charset="0"/>
                    <a:ea typeface="EYInterstate Regular" panose="02000503020000020004" pitchFamily="2" charset="0"/>
                    <a:cs typeface="EYInterstate Regular" panose="02000503020000020004" pitchFamily="2" charset="0"/>
                    <a:sym typeface="Helvetica Neue"/>
                  </a:defRPr>
                </a:lvl1pPr>
                <a:lvl2pPr marL="0" marR="0" indent="114300" algn="ctr" defTabSz="412750" rtl="0" latinLnBrk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2700" b="0" i="0" u="none" strike="noStrike" cap="none" spc="0" baseline="0">
                    <a:ln>
                      <a:noFill/>
                    </a:ln>
                    <a:solidFill>
                      <a:srgbClr val="000000"/>
                    </a:solidFill>
                    <a:uFillTx/>
                    <a:latin typeface="Helvetica Neue"/>
                    <a:ea typeface="Helvetica Neue"/>
                    <a:cs typeface="Helvetica Neue"/>
                    <a:sym typeface="Helvetica Neue"/>
                  </a:defRPr>
                </a:lvl2pPr>
                <a:lvl3pPr marL="0" marR="0" indent="228600" algn="ctr" defTabSz="412750" rtl="0" latinLnBrk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2700" b="0" i="0" u="none" strike="noStrike" cap="none" spc="0" baseline="0">
                    <a:ln>
                      <a:noFill/>
                    </a:ln>
                    <a:solidFill>
                      <a:srgbClr val="000000"/>
                    </a:solidFill>
                    <a:uFillTx/>
                    <a:latin typeface="Helvetica Neue"/>
                    <a:ea typeface="Helvetica Neue"/>
                    <a:cs typeface="Helvetica Neue"/>
                    <a:sym typeface="Helvetica Neue"/>
                  </a:defRPr>
                </a:lvl3pPr>
                <a:lvl4pPr marL="0" marR="0" indent="342900" algn="ctr" defTabSz="412750" rtl="0" latinLnBrk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2700" b="0" i="0" u="none" strike="noStrike" cap="none" spc="0" baseline="0">
                    <a:ln>
                      <a:noFill/>
                    </a:ln>
                    <a:solidFill>
                      <a:srgbClr val="000000"/>
                    </a:solidFill>
                    <a:uFillTx/>
                    <a:latin typeface="Helvetica Neue"/>
                    <a:ea typeface="Helvetica Neue"/>
                    <a:cs typeface="Helvetica Neue"/>
                    <a:sym typeface="Helvetica Neue"/>
                  </a:defRPr>
                </a:lvl4pPr>
                <a:lvl5pPr marL="0" marR="0" indent="457200" algn="ctr" defTabSz="412750" rtl="0" latinLnBrk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2700" b="0" i="0" u="none" strike="noStrike" cap="none" spc="0" baseline="0">
                    <a:ln>
                      <a:noFill/>
                    </a:ln>
                    <a:solidFill>
                      <a:srgbClr val="000000"/>
                    </a:solidFill>
                    <a:uFillTx/>
                    <a:latin typeface="Helvetica Neue"/>
                    <a:ea typeface="Helvetica Neue"/>
                    <a:cs typeface="Helvetica Neue"/>
                    <a:sym typeface="Helvetica Neue"/>
                  </a:defRPr>
                </a:lvl5pPr>
                <a:lvl6pPr marL="0" marR="0" indent="571500" algn="ctr" defTabSz="412750" rtl="0" latinLnBrk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2700" b="0" i="0" u="none" strike="noStrike" cap="none" spc="0" baseline="0">
                    <a:ln>
                      <a:noFill/>
                    </a:ln>
                    <a:solidFill>
                      <a:srgbClr val="000000"/>
                    </a:solidFill>
                    <a:uFillTx/>
                    <a:latin typeface="Helvetica Neue"/>
                    <a:ea typeface="Helvetica Neue"/>
                    <a:cs typeface="Helvetica Neue"/>
                    <a:sym typeface="Helvetica Neue"/>
                  </a:defRPr>
                </a:lvl6pPr>
                <a:lvl7pPr marL="0" marR="0" indent="685800" algn="ctr" defTabSz="412750" rtl="0" latinLnBrk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2700" b="0" i="0" u="none" strike="noStrike" cap="none" spc="0" baseline="0">
                    <a:ln>
                      <a:noFill/>
                    </a:ln>
                    <a:solidFill>
                      <a:srgbClr val="000000"/>
                    </a:solidFill>
                    <a:uFillTx/>
                    <a:latin typeface="Helvetica Neue"/>
                    <a:ea typeface="Helvetica Neue"/>
                    <a:cs typeface="Helvetica Neue"/>
                    <a:sym typeface="Helvetica Neue"/>
                  </a:defRPr>
                </a:lvl7pPr>
                <a:lvl8pPr marL="0" marR="0" indent="800100" algn="ctr" defTabSz="412750" rtl="0" latinLnBrk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2700" b="0" i="0" u="none" strike="noStrike" cap="none" spc="0" baseline="0">
                    <a:ln>
                      <a:noFill/>
                    </a:ln>
                    <a:solidFill>
                      <a:srgbClr val="000000"/>
                    </a:solidFill>
                    <a:uFillTx/>
                    <a:latin typeface="Helvetica Neue"/>
                    <a:ea typeface="Helvetica Neue"/>
                    <a:cs typeface="Helvetica Neue"/>
                    <a:sym typeface="Helvetica Neue"/>
                  </a:defRPr>
                </a:lvl8pPr>
                <a:lvl9pPr marL="0" marR="0" indent="914400" algn="ctr" defTabSz="412750" rtl="0" latinLnBrk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2700" b="0" i="0" u="none" strike="noStrike" cap="none" spc="0" baseline="0">
                    <a:ln>
                      <a:noFill/>
                    </a:ln>
                    <a:solidFill>
                      <a:srgbClr val="000000"/>
                    </a:solidFill>
                    <a:uFillTx/>
                    <a:latin typeface="Helvetica Neue"/>
                    <a:ea typeface="Helvetica Neue"/>
                    <a:cs typeface="Helvetica Neue"/>
                    <a:sym typeface="Helvetica Neue"/>
                  </a:defRPr>
                </a:lvl9pPr>
              </a:lstStyle>
              <a:p>
                <a:pPr marL="0" marR="0" lvl="0" indent="0" algn="l" defTabSz="4127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rgbClr val="0000FF"/>
                  </a:buClr>
                  <a:buSzPct val="80000"/>
                  <a:buFontTx/>
                  <a:buNone/>
                  <a:tabLst/>
                  <a:defRPr/>
                </a:pPr>
                <a:r>
                  <a:rPr kumimoji="0" lang="fr-FR" sz="1400" b="1" i="1" u="none" strike="noStrike" kern="0" cap="none" spc="0" normalizeH="0" baseline="0" noProof="0" dirty="0">
                    <a:ln>
                      <a:noFill/>
                    </a:ln>
                    <a:solidFill>
                      <a:srgbClr val="D20050"/>
                    </a:solidFill>
                    <a:effectLst/>
                    <a:highlight>
                      <a:srgbClr val="FFFF00"/>
                    </a:highlight>
                    <a:uLnTx/>
                    <a:uFillTx/>
                    <a:latin typeface="Arial"/>
                    <a:cs typeface="Arial"/>
                    <a:sym typeface="Helvetica Neue"/>
                  </a:rPr>
                  <a:t>Projet </a:t>
                </a:r>
                <a:r>
                  <a:rPr lang="fr-FR" sz="1400" b="1" i="1" kern="0" dirty="0">
                    <a:solidFill>
                      <a:srgbClr val="D20050"/>
                    </a:solidFill>
                    <a:highlight>
                      <a:srgbClr val="FFFF00"/>
                    </a:highlight>
                    <a:latin typeface="Arial"/>
                    <a:cs typeface="Arial"/>
                  </a:rPr>
                  <a:t>7</a:t>
                </a:r>
                <a:endParaRPr kumimoji="0" lang="fr-FR" sz="1400" b="1" i="1" u="none" strike="noStrike" kern="1200" cap="none" spc="0" normalizeH="0" baseline="0" noProof="0" dirty="0">
                  <a:ln>
                    <a:noFill/>
                  </a:ln>
                  <a:solidFill>
                    <a:srgbClr val="D20050"/>
                  </a:solidFill>
                  <a:effectLst/>
                  <a:highlight>
                    <a:srgbClr val="FFFF00"/>
                  </a:highlight>
                  <a:uLnTx/>
                  <a:uFillTx/>
                  <a:latin typeface="Arial"/>
                  <a:ea typeface="+mn-ea"/>
                  <a:cs typeface="Arial"/>
                  <a:sym typeface="Helvetica Neue"/>
                </a:endParaRPr>
              </a:p>
            </p:txBody>
          </p:sp>
        </p:grpSp>
        <p:sp>
          <p:nvSpPr>
            <p:cNvPr id="201" name="Text Placeholder 30">
              <a:extLst>
                <a:ext uri="{FF2B5EF4-FFF2-40B4-BE49-F238E27FC236}">
                  <a16:creationId xmlns:a16="http://schemas.microsoft.com/office/drawing/2014/main" id="{F8BB6908-346B-32E9-1063-C155F5C870BD}"/>
                </a:ext>
              </a:extLst>
            </p:cNvPr>
            <p:cNvSpPr txBox="1">
              <a:spLocks/>
            </p:cNvSpPr>
            <p:nvPr/>
          </p:nvSpPr>
          <p:spPr>
            <a:xfrm>
              <a:off x="1157480" y="2174892"/>
              <a:ext cx="3600000" cy="861037"/>
            </a:xfrm>
            <a:prstGeom prst="rect">
              <a:avLst/>
            </a:prstGeom>
          </p:spPr>
          <p:txBody>
            <a:bodyPr wrap="square" anchor="t">
              <a:noAutofit/>
            </a:bodyPr>
            <a:lstStyle>
              <a:lvl1pPr marL="0" marR="0" indent="0" algn="ctr" defTabSz="412750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400" b="0" i="0" u="none" strike="noStrike" cap="none" spc="0" baseline="0">
                  <a:ln>
                    <a:noFill/>
                  </a:ln>
                  <a:solidFill>
                    <a:srgbClr val="333333"/>
                  </a:solidFill>
                  <a:uFillTx/>
                  <a:latin typeface="EYInterstate Bold" panose="02000803030000020004" pitchFamily="2" charset="0"/>
                  <a:ea typeface="EYInterstate Regular" panose="02000503020000020004" pitchFamily="2" charset="0"/>
                  <a:cs typeface="EYInterstate Regular" panose="02000503020000020004" pitchFamily="2" charset="0"/>
                  <a:sym typeface="Helvetica Neue"/>
                </a:defRPr>
              </a:lvl1pPr>
              <a:lvl2pPr marL="0" marR="0" indent="114300" algn="ctr" defTabSz="412750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7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2pPr>
              <a:lvl3pPr marL="0" marR="0" indent="228600" algn="ctr" defTabSz="412750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7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3pPr>
              <a:lvl4pPr marL="0" marR="0" indent="342900" algn="ctr" defTabSz="412750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7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4pPr>
              <a:lvl5pPr marL="0" marR="0" indent="457200" algn="ctr" defTabSz="412750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7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5pPr>
              <a:lvl6pPr marL="0" marR="0" indent="571500" algn="ctr" defTabSz="412750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7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6pPr>
              <a:lvl7pPr marL="0" marR="0" indent="685800" algn="ctr" defTabSz="412750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7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7pPr>
              <a:lvl8pPr marL="0" marR="0" indent="800100" algn="ctr" defTabSz="412750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7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8pPr>
              <a:lvl9pPr marL="0" marR="0" indent="914400" algn="ctr" defTabSz="412750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7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9pPr>
            </a:lstStyle>
            <a:p>
              <a:pPr marL="104775" marR="0" lvl="0" indent="-104775" algn="just" defTabSz="4127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D20050"/>
                </a:buClr>
                <a:buSzPct val="80000"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fr-FR" sz="1100" b="1" i="1" u="sng" strike="noStrike" kern="120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Helvetica Neue"/>
                </a:rPr>
                <a:t>Contexte</a:t>
              </a:r>
              <a:r>
                <a:rPr kumimoji="0" lang="fr-FR" sz="1100" b="0" i="1" u="none" strike="noStrike" kern="120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Helvetica Neue"/>
                </a:rPr>
                <a:t> : </a:t>
              </a:r>
              <a:r>
                <a:rPr lang="fr-FR" sz="1100" i="1" dirty="0">
                  <a:highlight>
                    <a:srgbClr val="FFFF00"/>
                  </a:highlight>
                  <a:latin typeface="Arial" panose="020B0604020202020204" pitchFamily="34" charset="0"/>
                  <a:cs typeface="Arial" panose="020B0604020202020204" pitchFamily="34" charset="0"/>
                </a:rPr>
                <a:t>….</a:t>
              </a:r>
            </a:p>
            <a:p>
              <a:pPr marL="104775" marR="0" lvl="0" indent="-104775" algn="just" defTabSz="4127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D20050"/>
                </a:buClr>
                <a:buSzPct val="80000"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fr-FR" sz="1100" b="1" i="1" u="sng" strike="noStrike" kern="120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Helvetica Neue"/>
                </a:rPr>
                <a:t>Valeur ajoutée</a:t>
              </a:r>
              <a:r>
                <a:rPr kumimoji="0" lang="fr-FR" sz="1100" b="0" i="1" u="none" strike="noStrike" kern="120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Helvetica Neue"/>
                </a:rPr>
                <a:t> : </a:t>
              </a:r>
              <a:r>
                <a:rPr lang="fr-FR" sz="1100" i="1" dirty="0">
                  <a:highlight>
                    <a:srgbClr val="FFFF00"/>
                  </a:highlight>
                  <a:latin typeface="Arial" panose="020B0604020202020204" pitchFamily="34" charset="0"/>
                  <a:cs typeface="Arial" panose="020B0604020202020204" pitchFamily="34" charset="0"/>
                </a:rPr>
                <a:t>….</a:t>
              </a:r>
            </a:p>
            <a:p>
              <a:pPr marL="104775" indent="-104775" algn="just">
                <a:spcAft>
                  <a:spcPts val="600"/>
                </a:spcAft>
                <a:buClr>
                  <a:srgbClr val="D20050"/>
                </a:buClr>
                <a:buSzPct val="80000"/>
                <a:buFont typeface="Arial" panose="020B0604020202020204" pitchFamily="34" charset="0"/>
                <a:buChar char="•"/>
                <a:defRPr/>
              </a:pPr>
              <a:r>
                <a:rPr kumimoji="0" lang="fr-FR" sz="1100" b="1" i="1" u="sng" strike="noStrike" kern="120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Helvetica Neue"/>
                </a:rPr>
                <a:t>Résultats</a:t>
              </a:r>
              <a:r>
                <a:rPr kumimoji="0" lang="fr-FR" sz="1100" b="0" i="1" u="none" strike="noStrike" kern="120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Helvetica Neue"/>
                </a:rPr>
                <a:t> : </a:t>
              </a:r>
              <a:r>
                <a:rPr lang="fr-FR" sz="1100" i="1" dirty="0">
                  <a:highlight>
                    <a:srgbClr val="FFFF00"/>
                  </a:highlight>
                  <a:latin typeface="Arial" panose="020B0604020202020204" pitchFamily="34" charset="0"/>
                  <a:cs typeface="Arial" panose="020B0604020202020204" pitchFamily="34" charset="0"/>
                </a:rPr>
                <a:t>….</a:t>
              </a:r>
            </a:p>
          </p:txBody>
        </p:sp>
      </p:grpSp>
      <p:grpSp>
        <p:nvGrpSpPr>
          <p:cNvPr id="206" name="Groupe 175">
            <a:extLst>
              <a:ext uri="{FF2B5EF4-FFF2-40B4-BE49-F238E27FC236}">
                <a16:creationId xmlns:a16="http://schemas.microsoft.com/office/drawing/2014/main" id="{9D774EF7-FBDB-5075-DED1-766375D194F2}"/>
              </a:ext>
            </a:extLst>
          </p:cNvPr>
          <p:cNvGrpSpPr/>
          <p:nvPr/>
        </p:nvGrpSpPr>
        <p:grpSpPr>
          <a:xfrm>
            <a:off x="8323868" y="3922099"/>
            <a:ext cx="3623259" cy="1206870"/>
            <a:chOff x="1134221" y="1829059"/>
            <a:chExt cx="3623259" cy="1206870"/>
          </a:xfrm>
        </p:grpSpPr>
        <p:grpSp>
          <p:nvGrpSpPr>
            <p:cNvPr id="207" name="Group 119">
              <a:extLst>
                <a:ext uri="{FF2B5EF4-FFF2-40B4-BE49-F238E27FC236}">
                  <a16:creationId xmlns:a16="http://schemas.microsoft.com/office/drawing/2014/main" id="{47B873D2-059E-6B89-CC5A-E78AFA54DF64}"/>
                </a:ext>
              </a:extLst>
            </p:cNvPr>
            <p:cNvGrpSpPr/>
            <p:nvPr/>
          </p:nvGrpSpPr>
          <p:grpSpPr>
            <a:xfrm>
              <a:off x="1134221" y="1829059"/>
              <a:ext cx="2848718" cy="325430"/>
              <a:chOff x="7377149" y="4764289"/>
              <a:chExt cx="2848718" cy="325430"/>
            </a:xfrm>
          </p:grpSpPr>
          <p:grpSp>
            <p:nvGrpSpPr>
              <p:cNvPr id="209" name="Group 165">
                <a:extLst>
                  <a:ext uri="{FF2B5EF4-FFF2-40B4-BE49-F238E27FC236}">
                    <a16:creationId xmlns:a16="http://schemas.microsoft.com/office/drawing/2014/main" id="{280789E3-F4F3-2709-1809-60B8586903D2}"/>
                  </a:ext>
                </a:extLst>
              </p:cNvPr>
              <p:cNvGrpSpPr/>
              <p:nvPr/>
            </p:nvGrpSpPr>
            <p:grpSpPr>
              <a:xfrm rot="2599430">
                <a:off x="7377149" y="4805798"/>
                <a:ext cx="240712" cy="242412"/>
                <a:chOff x="7615826" y="1981058"/>
                <a:chExt cx="350820" cy="353297"/>
              </a:xfrm>
            </p:grpSpPr>
            <p:sp>
              <p:nvSpPr>
                <p:cNvPr id="211" name="Rectangle aux angles arrondis">
                  <a:extLst>
                    <a:ext uri="{FF2B5EF4-FFF2-40B4-BE49-F238E27FC236}">
                      <a16:creationId xmlns:a16="http://schemas.microsoft.com/office/drawing/2014/main" id="{5B52760D-EB09-7473-4F05-7573A1C83233}"/>
                    </a:ext>
                  </a:extLst>
                </p:cNvPr>
                <p:cNvSpPr/>
                <p:nvPr/>
              </p:nvSpPr>
              <p:spPr>
                <a:xfrm>
                  <a:off x="7615826" y="1981058"/>
                  <a:ext cx="350820" cy="353297"/>
                </a:xfrm>
                <a:prstGeom prst="roundRect">
                  <a:avLst>
                    <a:gd name="adj" fmla="val 30479"/>
                  </a:avLst>
                </a:prstGeom>
                <a:noFill/>
                <a:ln w="12700">
                  <a:solidFill>
                    <a:srgbClr val="D20050"/>
                  </a:solidFill>
                  <a:miter lim="400000"/>
                </a:ln>
              </p:spPr>
              <p:txBody>
                <a:bodyPr lIns="50800" tIns="50800" rIns="50800" bIns="50800" anchor="ctr"/>
                <a:lstStyle/>
                <a:p>
                  <a:pPr marL="0" marR="0" lvl="0" indent="0" algn="ctr" defTabSz="825500" rtl="0" eaLnBrk="1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3200">
                      <a:solidFill>
                        <a:srgbClr val="FFFFFF"/>
                      </a:solidFill>
                      <a:latin typeface="Helvetica Light"/>
                      <a:ea typeface="Helvetica Light"/>
                      <a:cs typeface="Helvetica Light"/>
                      <a:sym typeface="Helvetica Light"/>
                    </a:defRPr>
                  </a:pPr>
                  <a:endParaRPr kumimoji="0" sz="4000" b="1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Helvetica Light"/>
                    <a:cs typeface="Arial" panose="020B0604020202020204" pitchFamily="34" charset="0"/>
                    <a:sym typeface="Helvetica Light"/>
                  </a:endParaRPr>
                </a:p>
              </p:txBody>
            </p:sp>
            <p:sp>
              <p:nvSpPr>
                <p:cNvPr id="212" name="Rectangle aux angles arrondis">
                  <a:extLst>
                    <a:ext uri="{FF2B5EF4-FFF2-40B4-BE49-F238E27FC236}">
                      <a16:creationId xmlns:a16="http://schemas.microsoft.com/office/drawing/2014/main" id="{63F07BE6-5D5E-0E0F-288E-3C12D6DEDC0B}"/>
                    </a:ext>
                  </a:extLst>
                </p:cNvPr>
                <p:cNvSpPr/>
                <p:nvPr/>
              </p:nvSpPr>
              <p:spPr>
                <a:xfrm rot="2862432">
                  <a:off x="7646081" y="2011526"/>
                  <a:ext cx="290311" cy="292361"/>
                </a:xfrm>
                <a:prstGeom prst="roundRect">
                  <a:avLst>
                    <a:gd name="adj" fmla="val 30479"/>
                  </a:avLst>
                </a:prstGeom>
                <a:noFill/>
                <a:ln w="12700">
                  <a:solidFill>
                    <a:srgbClr val="D20050"/>
                  </a:solidFill>
                  <a:miter lim="400000"/>
                </a:ln>
              </p:spPr>
              <p:txBody>
                <a:bodyPr lIns="50800" tIns="50800" rIns="50800" bIns="50800" anchor="ctr"/>
                <a:lstStyle/>
                <a:p>
                  <a:pPr marL="0" marR="0" lvl="0" indent="0" algn="ctr" defTabSz="825500" rtl="0" eaLnBrk="1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3200">
                      <a:solidFill>
                        <a:srgbClr val="FFFFFF"/>
                      </a:solidFill>
                      <a:latin typeface="Helvetica Light"/>
                      <a:ea typeface="Helvetica Light"/>
                      <a:cs typeface="Helvetica Light"/>
                      <a:sym typeface="Helvetica Light"/>
                    </a:defRPr>
                  </a:pPr>
                  <a:endParaRPr kumimoji="0" sz="4000" b="1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Helvetica Light"/>
                    <a:cs typeface="Arial" panose="020B0604020202020204" pitchFamily="34" charset="0"/>
                    <a:sym typeface="Helvetica Light"/>
                  </a:endParaRPr>
                </a:p>
              </p:txBody>
            </p:sp>
          </p:grpSp>
          <p:sp>
            <p:nvSpPr>
              <p:cNvPr id="210" name="Text Placeholder 30">
                <a:extLst>
                  <a:ext uri="{FF2B5EF4-FFF2-40B4-BE49-F238E27FC236}">
                    <a16:creationId xmlns:a16="http://schemas.microsoft.com/office/drawing/2014/main" id="{E64F6FF8-C1B1-D542-1362-FF30F0FEB41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622372" y="4764289"/>
                <a:ext cx="2603495" cy="325430"/>
              </a:xfrm>
              <a:prstGeom prst="rect">
                <a:avLst/>
              </a:prstGeom>
            </p:spPr>
            <p:txBody>
              <a:bodyPr lIns="91440" tIns="45720" rIns="91440" bIns="45720" anchor="ctr">
                <a:noAutofit/>
              </a:bodyPr>
              <a:lstStyle>
                <a:lvl1pPr marL="0" marR="0" indent="0" algn="ctr" defTabSz="412750" rtl="0" latinLnBrk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2400" b="0" i="0" u="none" strike="noStrike" cap="none" spc="0" baseline="0">
                    <a:ln>
                      <a:noFill/>
                    </a:ln>
                    <a:solidFill>
                      <a:srgbClr val="333333"/>
                    </a:solidFill>
                    <a:uFillTx/>
                    <a:latin typeface="EYInterstate Bold" panose="02000803030000020004" pitchFamily="2" charset="0"/>
                    <a:ea typeface="EYInterstate Regular" panose="02000503020000020004" pitchFamily="2" charset="0"/>
                    <a:cs typeface="EYInterstate Regular" panose="02000503020000020004" pitchFamily="2" charset="0"/>
                    <a:sym typeface="Helvetica Neue"/>
                  </a:defRPr>
                </a:lvl1pPr>
                <a:lvl2pPr marL="0" marR="0" indent="114300" algn="ctr" defTabSz="412750" rtl="0" latinLnBrk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2700" b="0" i="0" u="none" strike="noStrike" cap="none" spc="0" baseline="0">
                    <a:ln>
                      <a:noFill/>
                    </a:ln>
                    <a:solidFill>
                      <a:srgbClr val="000000"/>
                    </a:solidFill>
                    <a:uFillTx/>
                    <a:latin typeface="Helvetica Neue"/>
                    <a:ea typeface="Helvetica Neue"/>
                    <a:cs typeface="Helvetica Neue"/>
                    <a:sym typeface="Helvetica Neue"/>
                  </a:defRPr>
                </a:lvl2pPr>
                <a:lvl3pPr marL="0" marR="0" indent="228600" algn="ctr" defTabSz="412750" rtl="0" latinLnBrk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2700" b="0" i="0" u="none" strike="noStrike" cap="none" spc="0" baseline="0">
                    <a:ln>
                      <a:noFill/>
                    </a:ln>
                    <a:solidFill>
                      <a:srgbClr val="000000"/>
                    </a:solidFill>
                    <a:uFillTx/>
                    <a:latin typeface="Helvetica Neue"/>
                    <a:ea typeface="Helvetica Neue"/>
                    <a:cs typeface="Helvetica Neue"/>
                    <a:sym typeface="Helvetica Neue"/>
                  </a:defRPr>
                </a:lvl3pPr>
                <a:lvl4pPr marL="0" marR="0" indent="342900" algn="ctr" defTabSz="412750" rtl="0" latinLnBrk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2700" b="0" i="0" u="none" strike="noStrike" cap="none" spc="0" baseline="0">
                    <a:ln>
                      <a:noFill/>
                    </a:ln>
                    <a:solidFill>
                      <a:srgbClr val="000000"/>
                    </a:solidFill>
                    <a:uFillTx/>
                    <a:latin typeface="Helvetica Neue"/>
                    <a:ea typeface="Helvetica Neue"/>
                    <a:cs typeface="Helvetica Neue"/>
                    <a:sym typeface="Helvetica Neue"/>
                  </a:defRPr>
                </a:lvl4pPr>
                <a:lvl5pPr marL="0" marR="0" indent="457200" algn="ctr" defTabSz="412750" rtl="0" latinLnBrk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2700" b="0" i="0" u="none" strike="noStrike" cap="none" spc="0" baseline="0">
                    <a:ln>
                      <a:noFill/>
                    </a:ln>
                    <a:solidFill>
                      <a:srgbClr val="000000"/>
                    </a:solidFill>
                    <a:uFillTx/>
                    <a:latin typeface="Helvetica Neue"/>
                    <a:ea typeface="Helvetica Neue"/>
                    <a:cs typeface="Helvetica Neue"/>
                    <a:sym typeface="Helvetica Neue"/>
                  </a:defRPr>
                </a:lvl5pPr>
                <a:lvl6pPr marL="0" marR="0" indent="571500" algn="ctr" defTabSz="412750" rtl="0" latinLnBrk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2700" b="0" i="0" u="none" strike="noStrike" cap="none" spc="0" baseline="0">
                    <a:ln>
                      <a:noFill/>
                    </a:ln>
                    <a:solidFill>
                      <a:srgbClr val="000000"/>
                    </a:solidFill>
                    <a:uFillTx/>
                    <a:latin typeface="Helvetica Neue"/>
                    <a:ea typeface="Helvetica Neue"/>
                    <a:cs typeface="Helvetica Neue"/>
                    <a:sym typeface="Helvetica Neue"/>
                  </a:defRPr>
                </a:lvl6pPr>
                <a:lvl7pPr marL="0" marR="0" indent="685800" algn="ctr" defTabSz="412750" rtl="0" latinLnBrk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2700" b="0" i="0" u="none" strike="noStrike" cap="none" spc="0" baseline="0">
                    <a:ln>
                      <a:noFill/>
                    </a:ln>
                    <a:solidFill>
                      <a:srgbClr val="000000"/>
                    </a:solidFill>
                    <a:uFillTx/>
                    <a:latin typeface="Helvetica Neue"/>
                    <a:ea typeface="Helvetica Neue"/>
                    <a:cs typeface="Helvetica Neue"/>
                    <a:sym typeface="Helvetica Neue"/>
                  </a:defRPr>
                </a:lvl7pPr>
                <a:lvl8pPr marL="0" marR="0" indent="800100" algn="ctr" defTabSz="412750" rtl="0" latinLnBrk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2700" b="0" i="0" u="none" strike="noStrike" cap="none" spc="0" baseline="0">
                    <a:ln>
                      <a:noFill/>
                    </a:ln>
                    <a:solidFill>
                      <a:srgbClr val="000000"/>
                    </a:solidFill>
                    <a:uFillTx/>
                    <a:latin typeface="Helvetica Neue"/>
                    <a:ea typeface="Helvetica Neue"/>
                    <a:cs typeface="Helvetica Neue"/>
                    <a:sym typeface="Helvetica Neue"/>
                  </a:defRPr>
                </a:lvl8pPr>
                <a:lvl9pPr marL="0" marR="0" indent="914400" algn="ctr" defTabSz="412750" rtl="0" latinLnBrk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2700" b="0" i="0" u="none" strike="noStrike" cap="none" spc="0" baseline="0">
                    <a:ln>
                      <a:noFill/>
                    </a:ln>
                    <a:solidFill>
                      <a:srgbClr val="000000"/>
                    </a:solidFill>
                    <a:uFillTx/>
                    <a:latin typeface="Helvetica Neue"/>
                    <a:ea typeface="Helvetica Neue"/>
                    <a:cs typeface="Helvetica Neue"/>
                    <a:sym typeface="Helvetica Neue"/>
                  </a:defRPr>
                </a:lvl9pPr>
              </a:lstStyle>
              <a:p>
                <a:pPr marL="0" marR="0" lvl="0" indent="0" algn="l" defTabSz="4127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rgbClr val="0000FF"/>
                  </a:buClr>
                  <a:buSzPct val="80000"/>
                  <a:buFontTx/>
                  <a:buNone/>
                  <a:tabLst/>
                  <a:defRPr/>
                </a:pPr>
                <a:r>
                  <a:rPr kumimoji="0" lang="fr-FR" sz="1400" b="1" i="1" u="none" strike="noStrike" kern="0" cap="none" spc="0" normalizeH="0" baseline="0" noProof="0" dirty="0">
                    <a:ln>
                      <a:noFill/>
                    </a:ln>
                    <a:solidFill>
                      <a:srgbClr val="D20050"/>
                    </a:solidFill>
                    <a:effectLst/>
                    <a:highlight>
                      <a:srgbClr val="FFFF00"/>
                    </a:highlight>
                    <a:uLnTx/>
                    <a:uFillTx/>
                    <a:latin typeface="Arial"/>
                    <a:cs typeface="Arial"/>
                    <a:sym typeface="Helvetica Neue"/>
                  </a:rPr>
                  <a:t>Projet </a:t>
                </a:r>
                <a:r>
                  <a:rPr lang="fr-FR" sz="1400" b="1" i="1" kern="0" dirty="0">
                    <a:solidFill>
                      <a:srgbClr val="D20050"/>
                    </a:solidFill>
                    <a:highlight>
                      <a:srgbClr val="FFFF00"/>
                    </a:highlight>
                    <a:latin typeface="Arial"/>
                    <a:cs typeface="Arial"/>
                  </a:rPr>
                  <a:t>8</a:t>
                </a:r>
                <a:endParaRPr kumimoji="0" lang="fr-FR" sz="1400" b="1" i="1" u="none" strike="noStrike" kern="1200" cap="none" spc="0" normalizeH="0" baseline="0" noProof="0" dirty="0">
                  <a:ln>
                    <a:noFill/>
                  </a:ln>
                  <a:solidFill>
                    <a:srgbClr val="D20050"/>
                  </a:solidFill>
                  <a:effectLst/>
                  <a:highlight>
                    <a:srgbClr val="FFFF00"/>
                  </a:highlight>
                  <a:uLnTx/>
                  <a:uFillTx/>
                  <a:latin typeface="Arial"/>
                  <a:ea typeface="+mn-ea"/>
                  <a:cs typeface="Arial"/>
                  <a:sym typeface="Helvetica Neue"/>
                </a:endParaRPr>
              </a:p>
            </p:txBody>
          </p:sp>
        </p:grpSp>
        <p:sp>
          <p:nvSpPr>
            <p:cNvPr id="208" name="Text Placeholder 30">
              <a:extLst>
                <a:ext uri="{FF2B5EF4-FFF2-40B4-BE49-F238E27FC236}">
                  <a16:creationId xmlns:a16="http://schemas.microsoft.com/office/drawing/2014/main" id="{083D193C-53E2-D8D8-50B7-C2C2E026CD1E}"/>
                </a:ext>
              </a:extLst>
            </p:cNvPr>
            <p:cNvSpPr txBox="1">
              <a:spLocks/>
            </p:cNvSpPr>
            <p:nvPr/>
          </p:nvSpPr>
          <p:spPr>
            <a:xfrm>
              <a:off x="1157480" y="2174892"/>
              <a:ext cx="3600000" cy="861037"/>
            </a:xfrm>
            <a:prstGeom prst="rect">
              <a:avLst/>
            </a:prstGeom>
          </p:spPr>
          <p:txBody>
            <a:bodyPr wrap="square" anchor="t">
              <a:noAutofit/>
            </a:bodyPr>
            <a:lstStyle>
              <a:lvl1pPr marL="0" marR="0" indent="0" algn="ctr" defTabSz="412750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400" b="0" i="0" u="none" strike="noStrike" cap="none" spc="0" baseline="0">
                  <a:ln>
                    <a:noFill/>
                  </a:ln>
                  <a:solidFill>
                    <a:srgbClr val="333333"/>
                  </a:solidFill>
                  <a:uFillTx/>
                  <a:latin typeface="EYInterstate Bold" panose="02000803030000020004" pitchFamily="2" charset="0"/>
                  <a:ea typeface="EYInterstate Regular" panose="02000503020000020004" pitchFamily="2" charset="0"/>
                  <a:cs typeface="EYInterstate Regular" panose="02000503020000020004" pitchFamily="2" charset="0"/>
                  <a:sym typeface="Helvetica Neue"/>
                </a:defRPr>
              </a:lvl1pPr>
              <a:lvl2pPr marL="0" marR="0" indent="114300" algn="ctr" defTabSz="412750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7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2pPr>
              <a:lvl3pPr marL="0" marR="0" indent="228600" algn="ctr" defTabSz="412750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7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3pPr>
              <a:lvl4pPr marL="0" marR="0" indent="342900" algn="ctr" defTabSz="412750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7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4pPr>
              <a:lvl5pPr marL="0" marR="0" indent="457200" algn="ctr" defTabSz="412750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7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5pPr>
              <a:lvl6pPr marL="0" marR="0" indent="571500" algn="ctr" defTabSz="412750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7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6pPr>
              <a:lvl7pPr marL="0" marR="0" indent="685800" algn="ctr" defTabSz="412750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7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7pPr>
              <a:lvl8pPr marL="0" marR="0" indent="800100" algn="ctr" defTabSz="412750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7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8pPr>
              <a:lvl9pPr marL="0" marR="0" indent="914400" algn="ctr" defTabSz="412750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7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9pPr>
            </a:lstStyle>
            <a:p>
              <a:pPr marL="104775" marR="0" lvl="0" indent="-104775" algn="just" defTabSz="4127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D20050"/>
                </a:buClr>
                <a:buSzPct val="80000"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fr-FR" sz="1100" b="1" i="1" u="sng" strike="noStrike" kern="120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Helvetica Neue"/>
                </a:rPr>
                <a:t>Contexte</a:t>
              </a:r>
              <a:r>
                <a:rPr kumimoji="0" lang="fr-FR" sz="1100" b="0" i="1" u="none" strike="noStrike" kern="120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Helvetica Neue"/>
                </a:rPr>
                <a:t> : </a:t>
              </a:r>
              <a:r>
                <a:rPr lang="fr-FR" sz="1100" i="1" dirty="0">
                  <a:highlight>
                    <a:srgbClr val="FFFF00"/>
                  </a:highlight>
                  <a:latin typeface="Arial" panose="020B0604020202020204" pitchFamily="34" charset="0"/>
                  <a:cs typeface="Arial" panose="020B0604020202020204" pitchFamily="34" charset="0"/>
                </a:rPr>
                <a:t>….</a:t>
              </a:r>
            </a:p>
            <a:p>
              <a:pPr marL="104775" marR="0" lvl="0" indent="-104775" algn="just" defTabSz="4127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D20050"/>
                </a:buClr>
                <a:buSzPct val="80000"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fr-FR" sz="1100" b="1" i="1" u="sng" strike="noStrike" kern="120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Helvetica Neue"/>
                </a:rPr>
                <a:t>Valeur ajoutée</a:t>
              </a:r>
              <a:r>
                <a:rPr kumimoji="0" lang="fr-FR" sz="1100" b="0" i="1" u="none" strike="noStrike" kern="120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Helvetica Neue"/>
                </a:rPr>
                <a:t> : </a:t>
              </a:r>
              <a:r>
                <a:rPr lang="fr-FR" sz="1100" i="1" dirty="0">
                  <a:highlight>
                    <a:srgbClr val="FFFF00"/>
                  </a:highlight>
                  <a:latin typeface="Arial" panose="020B0604020202020204" pitchFamily="34" charset="0"/>
                  <a:cs typeface="Arial" panose="020B0604020202020204" pitchFamily="34" charset="0"/>
                </a:rPr>
                <a:t>….</a:t>
              </a:r>
            </a:p>
            <a:p>
              <a:pPr marL="104775" indent="-104775" algn="just">
                <a:spcAft>
                  <a:spcPts val="600"/>
                </a:spcAft>
                <a:buClr>
                  <a:srgbClr val="D20050"/>
                </a:buClr>
                <a:buSzPct val="80000"/>
                <a:buFont typeface="Arial" panose="020B0604020202020204" pitchFamily="34" charset="0"/>
                <a:buChar char="•"/>
                <a:defRPr/>
              </a:pPr>
              <a:r>
                <a:rPr kumimoji="0" lang="fr-FR" sz="1100" b="1" i="1" u="sng" strike="noStrike" kern="120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Helvetica Neue"/>
                </a:rPr>
                <a:t>Résultats</a:t>
              </a:r>
              <a:r>
                <a:rPr kumimoji="0" lang="fr-FR" sz="1100" b="0" i="1" u="none" strike="noStrike" kern="120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Helvetica Neue"/>
                </a:rPr>
                <a:t> : </a:t>
              </a:r>
              <a:r>
                <a:rPr lang="fr-FR" sz="1100" i="1" dirty="0">
                  <a:highlight>
                    <a:srgbClr val="FFFF00"/>
                  </a:highlight>
                  <a:latin typeface="Arial" panose="020B0604020202020204" pitchFamily="34" charset="0"/>
                  <a:cs typeface="Arial" panose="020B0604020202020204" pitchFamily="34" charset="0"/>
                </a:rPr>
                <a:t>….</a:t>
              </a:r>
            </a:p>
          </p:txBody>
        </p:sp>
      </p:grpSp>
      <p:grpSp>
        <p:nvGrpSpPr>
          <p:cNvPr id="213" name="Groupe 175">
            <a:extLst>
              <a:ext uri="{FF2B5EF4-FFF2-40B4-BE49-F238E27FC236}">
                <a16:creationId xmlns:a16="http://schemas.microsoft.com/office/drawing/2014/main" id="{6FAED6A5-2BD9-8CBD-AE01-50F32D5B8C58}"/>
              </a:ext>
            </a:extLst>
          </p:cNvPr>
          <p:cNvGrpSpPr/>
          <p:nvPr/>
        </p:nvGrpSpPr>
        <p:grpSpPr>
          <a:xfrm>
            <a:off x="8323868" y="5241494"/>
            <a:ext cx="3623259" cy="1206870"/>
            <a:chOff x="1134221" y="1829059"/>
            <a:chExt cx="3623259" cy="1206870"/>
          </a:xfrm>
        </p:grpSpPr>
        <p:grpSp>
          <p:nvGrpSpPr>
            <p:cNvPr id="214" name="Group 119">
              <a:extLst>
                <a:ext uri="{FF2B5EF4-FFF2-40B4-BE49-F238E27FC236}">
                  <a16:creationId xmlns:a16="http://schemas.microsoft.com/office/drawing/2014/main" id="{C8BF345E-6CD6-E959-1309-B4C792B92A86}"/>
                </a:ext>
              </a:extLst>
            </p:cNvPr>
            <p:cNvGrpSpPr/>
            <p:nvPr/>
          </p:nvGrpSpPr>
          <p:grpSpPr>
            <a:xfrm>
              <a:off x="1134221" y="1829059"/>
              <a:ext cx="2848718" cy="325430"/>
              <a:chOff x="7377149" y="4764289"/>
              <a:chExt cx="2848718" cy="325430"/>
            </a:xfrm>
          </p:grpSpPr>
          <p:grpSp>
            <p:nvGrpSpPr>
              <p:cNvPr id="216" name="Group 165">
                <a:extLst>
                  <a:ext uri="{FF2B5EF4-FFF2-40B4-BE49-F238E27FC236}">
                    <a16:creationId xmlns:a16="http://schemas.microsoft.com/office/drawing/2014/main" id="{AE589CD8-91F7-6E9A-1BC7-F4F799EA194F}"/>
                  </a:ext>
                </a:extLst>
              </p:cNvPr>
              <p:cNvGrpSpPr/>
              <p:nvPr/>
            </p:nvGrpSpPr>
            <p:grpSpPr>
              <a:xfrm rot="2599430">
                <a:off x="7377149" y="4805798"/>
                <a:ext cx="240712" cy="242412"/>
                <a:chOff x="7615826" y="1981058"/>
                <a:chExt cx="350820" cy="353297"/>
              </a:xfrm>
            </p:grpSpPr>
            <p:sp>
              <p:nvSpPr>
                <p:cNvPr id="218" name="Rectangle aux angles arrondis">
                  <a:extLst>
                    <a:ext uri="{FF2B5EF4-FFF2-40B4-BE49-F238E27FC236}">
                      <a16:creationId xmlns:a16="http://schemas.microsoft.com/office/drawing/2014/main" id="{2A27E4A8-B9F5-0331-605F-62CAD71617E3}"/>
                    </a:ext>
                  </a:extLst>
                </p:cNvPr>
                <p:cNvSpPr/>
                <p:nvPr/>
              </p:nvSpPr>
              <p:spPr>
                <a:xfrm>
                  <a:off x="7615826" y="1981058"/>
                  <a:ext cx="350820" cy="353297"/>
                </a:xfrm>
                <a:prstGeom prst="roundRect">
                  <a:avLst>
                    <a:gd name="adj" fmla="val 30479"/>
                  </a:avLst>
                </a:prstGeom>
                <a:noFill/>
                <a:ln w="12700">
                  <a:solidFill>
                    <a:srgbClr val="D20050"/>
                  </a:solidFill>
                  <a:miter lim="400000"/>
                </a:ln>
              </p:spPr>
              <p:txBody>
                <a:bodyPr lIns="50800" tIns="50800" rIns="50800" bIns="50800" anchor="ctr"/>
                <a:lstStyle/>
                <a:p>
                  <a:pPr marL="0" marR="0" lvl="0" indent="0" algn="ctr" defTabSz="825500" rtl="0" eaLnBrk="1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3200">
                      <a:solidFill>
                        <a:srgbClr val="FFFFFF"/>
                      </a:solidFill>
                      <a:latin typeface="Helvetica Light"/>
                      <a:ea typeface="Helvetica Light"/>
                      <a:cs typeface="Helvetica Light"/>
                      <a:sym typeface="Helvetica Light"/>
                    </a:defRPr>
                  </a:pPr>
                  <a:endParaRPr kumimoji="0" sz="4000" b="1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Helvetica Light"/>
                    <a:cs typeface="Arial" panose="020B0604020202020204" pitchFamily="34" charset="0"/>
                    <a:sym typeface="Helvetica Light"/>
                  </a:endParaRPr>
                </a:p>
              </p:txBody>
            </p:sp>
            <p:sp>
              <p:nvSpPr>
                <p:cNvPr id="219" name="Rectangle aux angles arrondis">
                  <a:extLst>
                    <a:ext uri="{FF2B5EF4-FFF2-40B4-BE49-F238E27FC236}">
                      <a16:creationId xmlns:a16="http://schemas.microsoft.com/office/drawing/2014/main" id="{D607CDAB-F54C-FA43-3C2D-897D6DDD009D}"/>
                    </a:ext>
                  </a:extLst>
                </p:cNvPr>
                <p:cNvSpPr/>
                <p:nvPr/>
              </p:nvSpPr>
              <p:spPr>
                <a:xfrm rot="2862432">
                  <a:off x="7646081" y="2011526"/>
                  <a:ext cx="290311" cy="292361"/>
                </a:xfrm>
                <a:prstGeom prst="roundRect">
                  <a:avLst>
                    <a:gd name="adj" fmla="val 30479"/>
                  </a:avLst>
                </a:prstGeom>
                <a:noFill/>
                <a:ln w="12700">
                  <a:solidFill>
                    <a:srgbClr val="D20050"/>
                  </a:solidFill>
                  <a:miter lim="400000"/>
                </a:ln>
              </p:spPr>
              <p:txBody>
                <a:bodyPr lIns="50800" tIns="50800" rIns="50800" bIns="50800" anchor="ctr"/>
                <a:lstStyle/>
                <a:p>
                  <a:pPr marL="0" marR="0" lvl="0" indent="0" algn="ctr" defTabSz="825500" rtl="0" eaLnBrk="1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3200">
                      <a:solidFill>
                        <a:srgbClr val="FFFFFF"/>
                      </a:solidFill>
                      <a:latin typeface="Helvetica Light"/>
                      <a:ea typeface="Helvetica Light"/>
                      <a:cs typeface="Helvetica Light"/>
                      <a:sym typeface="Helvetica Light"/>
                    </a:defRPr>
                  </a:pPr>
                  <a:endParaRPr kumimoji="0" sz="4000" b="1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Helvetica Light"/>
                    <a:cs typeface="Arial" panose="020B0604020202020204" pitchFamily="34" charset="0"/>
                    <a:sym typeface="Helvetica Light"/>
                  </a:endParaRPr>
                </a:p>
              </p:txBody>
            </p:sp>
          </p:grpSp>
          <p:sp>
            <p:nvSpPr>
              <p:cNvPr id="217" name="Text Placeholder 30">
                <a:extLst>
                  <a:ext uri="{FF2B5EF4-FFF2-40B4-BE49-F238E27FC236}">
                    <a16:creationId xmlns:a16="http://schemas.microsoft.com/office/drawing/2014/main" id="{ABFE2DC4-B629-B55C-21E9-3479A982B3A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622372" y="4764289"/>
                <a:ext cx="2603495" cy="325430"/>
              </a:xfrm>
              <a:prstGeom prst="rect">
                <a:avLst/>
              </a:prstGeom>
            </p:spPr>
            <p:txBody>
              <a:bodyPr lIns="91440" tIns="45720" rIns="91440" bIns="45720" anchor="ctr">
                <a:noAutofit/>
              </a:bodyPr>
              <a:lstStyle>
                <a:lvl1pPr marL="0" marR="0" indent="0" algn="ctr" defTabSz="412750" rtl="0" latinLnBrk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2400" b="0" i="0" u="none" strike="noStrike" cap="none" spc="0" baseline="0">
                    <a:ln>
                      <a:noFill/>
                    </a:ln>
                    <a:solidFill>
                      <a:srgbClr val="333333"/>
                    </a:solidFill>
                    <a:uFillTx/>
                    <a:latin typeface="EYInterstate Bold" panose="02000803030000020004" pitchFamily="2" charset="0"/>
                    <a:ea typeface="EYInterstate Regular" panose="02000503020000020004" pitchFamily="2" charset="0"/>
                    <a:cs typeface="EYInterstate Regular" panose="02000503020000020004" pitchFamily="2" charset="0"/>
                    <a:sym typeface="Helvetica Neue"/>
                  </a:defRPr>
                </a:lvl1pPr>
                <a:lvl2pPr marL="0" marR="0" indent="114300" algn="ctr" defTabSz="412750" rtl="0" latinLnBrk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2700" b="0" i="0" u="none" strike="noStrike" cap="none" spc="0" baseline="0">
                    <a:ln>
                      <a:noFill/>
                    </a:ln>
                    <a:solidFill>
                      <a:srgbClr val="000000"/>
                    </a:solidFill>
                    <a:uFillTx/>
                    <a:latin typeface="Helvetica Neue"/>
                    <a:ea typeface="Helvetica Neue"/>
                    <a:cs typeface="Helvetica Neue"/>
                    <a:sym typeface="Helvetica Neue"/>
                  </a:defRPr>
                </a:lvl2pPr>
                <a:lvl3pPr marL="0" marR="0" indent="228600" algn="ctr" defTabSz="412750" rtl="0" latinLnBrk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2700" b="0" i="0" u="none" strike="noStrike" cap="none" spc="0" baseline="0">
                    <a:ln>
                      <a:noFill/>
                    </a:ln>
                    <a:solidFill>
                      <a:srgbClr val="000000"/>
                    </a:solidFill>
                    <a:uFillTx/>
                    <a:latin typeface="Helvetica Neue"/>
                    <a:ea typeface="Helvetica Neue"/>
                    <a:cs typeface="Helvetica Neue"/>
                    <a:sym typeface="Helvetica Neue"/>
                  </a:defRPr>
                </a:lvl3pPr>
                <a:lvl4pPr marL="0" marR="0" indent="342900" algn="ctr" defTabSz="412750" rtl="0" latinLnBrk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2700" b="0" i="0" u="none" strike="noStrike" cap="none" spc="0" baseline="0">
                    <a:ln>
                      <a:noFill/>
                    </a:ln>
                    <a:solidFill>
                      <a:srgbClr val="000000"/>
                    </a:solidFill>
                    <a:uFillTx/>
                    <a:latin typeface="Helvetica Neue"/>
                    <a:ea typeface="Helvetica Neue"/>
                    <a:cs typeface="Helvetica Neue"/>
                    <a:sym typeface="Helvetica Neue"/>
                  </a:defRPr>
                </a:lvl4pPr>
                <a:lvl5pPr marL="0" marR="0" indent="457200" algn="ctr" defTabSz="412750" rtl="0" latinLnBrk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2700" b="0" i="0" u="none" strike="noStrike" cap="none" spc="0" baseline="0">
                    <a:ln>
                      <a:noFill/>
                    </a:ln>
                    <a:solidFill>
                      <a:srgbClr val="000000"/>
                    </a:solidFill>
                    <a:uFillTx/>
                    <a:latin typeface="Helvetica Neue"/>
                    <a:ea typeface="Helvetica Neue"/>
                    <a:cs typeface="Helvetica Neue"/>
                    <a:sym typeface="Helvetica Neue"/>
                  </a:defRPr>
                </a:lvl5pPr>
                <a:lvl6pPr marL="0" marR="0" indent="571500" algn="ctr" defTabSz="412750" rtl="0" latinLnBrk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2700" b="0" i="0" u="none" strike="noStrike" cap="none" spc="0" baseline="0">
                    <a:ln>
                      <a:noFill/>
                    </a:ln>
                    <a:solidFill>
                      <a:srgbClr val="000000"/>
                    </a:solidFill>
                    <a:uFillTx/>
                    <a:latin typeface="Helvetica Neue"/>
                    <a:ea typeface="Helvetica Neue"/>
                    <a:cs typeface="Helvetica Neue"/>
                    <a:sym typeface="Helvetica Neue"/>
                  </a:defRPr>
                </a:lvl6pPr>
                <a:lvl7pPr marL="0" marR="0" indent="685800" algn="ctr" defTabSz="412750" rtl="0" latinLnBrk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2700" b="0" i="0" u="none" strike="noStrike" cap="none" spc="0" baseline="0">
                    <a:ln>
                      <a:noFill/>
                    </a:ln>
                    <a:solidFill>
                      <a:srgbClr val="000000"/>
                    </a:solidFill>
                    <a:uFillTx/>
                    <a:latin typeface="Helvetica Neue"/>
                    <a:ea typeface="Helvetica Neue"/>
                    <a:cs typeface="Helvetica Neue"/>
                    <a:sym typeface="Helvetica Neue"/>
                  </a:defRPr>
                </a:lvl7pPr>
                <a:lvl8pPr marL="0" marR="0" indent="800100" algn="ctr" defTabSz="412750" rtl="0" latinLnBrk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2700" b="0" i="0" u="none" strike="noStrike" cap="none" spc="0" baseline="0">
                    <a:ln>
                      <a:noFill/>
                    </a:ln>
                    <a:solidFill>
                      <a:srgbClr val="000000"/>
                    </a:solidFill>
                    <a:uFillTx/>
                    <a:latin typeface="Helvetica Neue"/>
                    <a:ea typeface="Helvetica Neue"/>
                    <a:cs typeface="Helvetica Neue"/>
                    <a:sym typeface="Helvetica Neue"/>
                  </a:defRPr>
                </a:lvl8pPr>
                <a:lvl9pPr marL="0" marR="0" indent="914400" algn="ctr" defTabSz="412750" rtl="0" latinLnBrk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2700" b="0" i="0" u="none" strike="noStrike" cap="none" spc="0" baseline="0">
                    <a:ln>
                      <a:noFill/>
                    </a:ln>
                    <a:solidFill>
                      <a:srgbClr val="000000"/>
                    </a:solidFill>
                    <a:uFillTx/>
                    <a:latin typeface="Helvetica Neue"/>
                    <a:ea typeface="Helvetica Neue"/>
                    <a:cs typeface="Helvetica Neue"/>
                    <a:sym typeface="Helvetica Neue"/>
                  </a:defRPr>
                </a:lvl9pPr>
              </a:lstStyle>
              <a:p>
                <a:pPr marL="0" marR="0" lvl="0" indent="0" algn="l" defTabSz="4127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rgbClr val="0000FF"/>
                  </a:buClr>
                  <a:buSzPct val="80000"/>
                  <a:buFontTx/>
                  <a:buNone/>
                  <a:tabLst/>
                  <a:defRPr/>
                </a:pPr>
                <a:r>
                  <a:rPr kumimoji="0" lang="fr-FR" sz="1400" b="1" i="1" u="none" strike="noStrike" kern="0" cap="none" spc="0" normalizeH="0" baseline="0" noProof="0" dirty="0">
                    <a:ln>
                      <a:noFill/>
                    </a:ln>
                    <a:solidFill>
                      <a:srgbClr val="D20050"/>
                    </a:solidFill>
                    <a:effectLst/>
                    <a:highlight>
                      <a:srgbClr val="FFFF00"/>
                    </a:highlight>
                    <a:uLnTx/>
                    <a:uFillTx/>
                    <a:latin typeface="Arial"/>
                    <a:cs typeface="Arial"/>
                    <a:sym typeface="Helvetica Neue"/>
                  </a:rPr>
                  <a:t>Projet </a:t>
                </a:r>
                <a:r>
                  <a:rPr lang="fr-FR" sz="1400" b="1" i="1" kern="0" dirty="0">
                    <a:solidFill>
                      <a:srgbClr val="D20050"/>
                    </a:solidFill>
                    <a:highlight>
                      <a:srgbClr val="FFFF00"/>
                    </a:highlight>
                    <a:latin typeface="Arial"/>
                    <a:cs typeface="Arial"/>
                  </a:rPr>
                  <a:t>9</a:t>
                </a:r>
                <a:endParaRPr kumimoji="0" lang="fr-FR" sz="1400" b="1" i="1" u="none" strike="noStrike" kern="1200" cap="none" spc="0" normalizeH="0" baseline="0" noProof="0" dirty="0">
                  <a:ln>
                    <a:noFill/>
                  </a:ln>
                  <a:solidFill>
                    <a:srgbClr val="D20050"/>
                  </a:solidFill>
                  <a:effectLst/>
                  <a:highlight>
                    <a:srgbClr val="FFFF00"/>
                  </a:highligh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Helvetica Neue"/>
                </a:endParaRPr>
              </a:p>
            </p:txBody>
          </p:sp>
        </p:grpSp>
        <p:sp>
          <p:nvSpPr>
            <p:cNvPr id="215" name="Text Placeholder 30">
              <a:extLst>
                <a:ext uri="{FF2B5EF4-FFF2-40B4-BE49-F238E27FC236}">
                  <a16:creationId xmlns:a16="http://schemas.microsoft.com/office/drawing/2014/main" id="{A09A4F79-D2E5-A0E9-66EA-EC16BAEA3770}"/>
                </a:ext>
              </a:extLst>
            </p:cNvPr>
            <p:cNvSpPr txBox="1">
              <a:spLocks/>
            </p:cNvSpPr>
            <p:nvPr/>
          </p:nvSpPr>
          <p:spPr>
            <a:xfrm>
              <a:off x="1157480" y="2174892"/>
              <a:ext cx="3600000" cy="861037"/>
            </a:xfrm>
            <a:prstGeom prst="rect">
              <a:avLst/>
            </a:prstGeom>
          </p:spPr>
          <p:txBody>
            <a:bodyPr wrap="square" anchor="t">
              <a:noAutofit/>
            </a:bodyPr>
            <a:lstStyle>
              <a:lvl1pPr marL="0" marR="0" indent="0" algn="ctr" defTabSz="412750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400" b="0" i="0" u="none" strike="noStrike" cap="none" spc="0" baseline="0">
                  <a:ln>
                    <a:noFill/>
                  </a:ln>
                  <a:solidFill>
                    <a:srgbClr val="333333"/>
                  </a:solidFill>
                  <a:uFillTx/>
                  <a:latin typeface="EYInterstate Bold" panose="02000803030000020004" pitchFamily="2" charset="0"/>
                  <a:ea typeface="EYInterstate Regular" panose="02000503020000020004" pitchFamily="2" charset="0"/>
                  <a:cs typeface="EYInterstate Regular" panose="02000503020000020004" pitchFamily="2" charset="0"/>
                  <a:sym typeface="Helvetica Neue"/>
                </a:defRPr>
              </a:lvl1pPr>
              <a:lvl2pPr marL="0" marR="0" indent="114300" algn="ctr" defTabSz="412750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7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2pPr>
              <a:lvl3pPr marL="0" marR="0" indent="228600" algn="ctr" defTabSz="412750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7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3pPr>
              <a:lvl4pPr marL="0" marR="0" indent="342900" algn="ctr" defTabSz="412750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7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4pPr>
              <a:lvl5pPr marL="0" marR="0" indent="457200" algn="ctr" defTabSz="412750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7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5pPr>
              <a:lvl6pPr marL="0" marR="0" indent="571500" algn="ctr" defTabSz="412750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7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6pPr>
              <a:lvl7pPr marL="0" marR="0" indent="685800" algn="ctr" defTabSz="412750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7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7pPr>
              <a:lvl8pPr marL="0" marR="0" indent="800100" algn="ctr" defTabSz="412750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7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8pPr>
              <a:lvl9pPr marL="0" marR="0" indent="914400" algn="ctr" defTabSz="412750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7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9pPr>
            </a:lstStyle>
            <a:p>
              <a:pPr marL="104775" marR="0" lvl="0" indent="-104775" algn="just" defTabSz="4127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D20050"/>
                </a:buClr>
                <a:buSzPct val="80000"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fr-FR" sz="1100" b="1" i="1" u="sng" strike="noStrike" kern="120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Helvetica Neue"/>
                </a:rPr>
                <a:t>Contexte</a:t>
              </a:r>
              <a:r>
                <a:rPr kumimoji="0" lang="fr-FR" sz="1100" b="0" i="1" u="none" strike="noStrike" kern="120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Helvetica Neue"/>
                </a:rPr>
                <a:t> : </a:t>
              </a:r>
              <a:r>
                <a:rPr lang="fr-FR" sz="1100" i="1" dirty="0">
                  <a:highlight>
                    <a:srgbClr val="FFFF00"/>
                  </a:highlight>
                  <a:latin typeface="Arial" panose="020B0604020202020204" pitchFamily="34" charset="0"/>
                  <a:cs typeface="Arial" panose="020B0604020202020204" pitchFamily="34" charset="0"/>
                </a:rPr>
                <a:t>….</a:t>
              </a:r>
            </a:p>
            <a:p>
              <a:pPr marL="104775" marR="0" lvl="0" indent="-104775" algn="just" defTabSz="4127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D20050"/>
                </a:buClr>
                <a:buSzPct val="80000"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fr-FR" sz="1100" b="1" i="1" u="sng" strike="noStrike" kern="120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Helvetica Neue"/>
                </a:rPr>
                <a:t>Valeur ajoutée</a:t>
              </a:r>
              <a:r>
                <a:rPr kumimoji="0" lang="fr-FR" sz="1100" b="0" i="1" u="none" strike="noStrike" kern="120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Helvetica Neue"/>
                </a:rPr>
                <a:t> : </a:t>
              </a:r>
              <a:r>
                <a:rPr lang="fr-FR" sz="1100" i="1" dirty="0">
                  <a:highlight>
                    <a:srgbClr val="FFFF00"/>
                  </a:highlight>
                  <a:latin typeface="Arial" panose="020B0604020202020204" pitchFamily="34" charset="0"/>
                  <a:cs typeface="Arial" panose="020B0604020202020204" pitchFamily="34" charset="0"/>
                </a:rPr>
                <a:t>….</a:t>
              </a:r>
            </a:p>
            <a:p>
              <a:pPr marL="104775" indent="-104775" algn="just">
                <a:spcAft>
                  <a:spcPts val="600"/>
                </a:spcAft>
                <a:buClr>
                  <a:srgbClr val="D20050"/>
                </a:buClr>
                <a:buSzPct val="80000"/>
                <a:buFont typeface="Arial" panose="020B0604020202020204" pitchFamily="34" charset="0"/>
                <a:buChar char="•"/>
                <a:defRPr/>
              </a:pPr>
              <a:r>
                <a:rPr kumimoji="0" lang="fr-FR" sz="1100" b="1" i="1" u="sng" strike="noStrike" kern="120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Helvetica Neue"/>
                </a:rPr>
                <a:t>Résultats</a:t>
              </a:r>
              <a:r>
                <a:rPr kumimoji="0" lang="fr-FR" sz="1100" b="0" i="1" u="none" strike="noStrike" kern="120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Helvetica Neue"/>
                </a:rPr>
                <a:t> : </a:t>
              </a:r>
              <a:r>
                <a:rPr lang="fr-FR" sz="1100" i="1" dirty="0">
                  <a:highlight>
                    <a:srgbClr val="FFFF00"/>
                  </a:highlight>
                  <a:latin typeface="Arial" panose="020B0604020202020204" pitchFamily="34" charset="0"/>
                  <a:cs typeface="Arial" panose="020B0604020202020204" pitchFamily="34" charset="0"/>
                </a:rPr>
                <a:t>….</a:t>
              </a:r>
            </a:p>
          </p:txBody>
        </p:sp>
      </p:grpSp>
      <p:cxnSp>
        <p:nvCxnSpPr>
          <p:cNvPr id="221" name="Connecteur droit 220">
            <a:extLst>
              <a:ext uri="{FF2B5EF4-FFF2-40B4-BE49-F238E27FC236}">
                <a16:creationId xmlns:a16="http://schemas.microsoft.com/office/drawing/2014/main" id="{F5E1D2E9-0646-C702-B6D5-388FBBA44027}"/>
              </a:ext>
            </a:extLst>
          </p:cNvPr>
          <p:cNvCxnSpPr>
            <a:cxnSpLocks/>
          </p:cNvCxnSpPr>
          <p:nvPr/>
        </p:nvCxnSpPr>
        <p:spPr>
          <a:xfrm>
            <a:off x="108421" y="2184659"/>
            <a:ext cx="3816000" cy="0"/>
          </a:xfrm>
          <a:prstGeom prst="line">
            <a:avLst/>
          </a:prstGeom>
          <a:ln w="19050">
            <a:solidFill>
              <a:srgbClr val="D20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5" name="Connecteur droit 224">
            <a:extLst>
              <a:ext uri="{FF2B5EF4-FFF2-40B4-BE49-F238E27FC236}">
                <a16:creationId xmlns:a16="http://schemas.microsoft.com/office/drawing/2014/main" id="{F9ED543F-D0D1-65FA-884D-5CF309B8F013}"/>
              </a:ext>
            </a:extLst>
          </p:cNvPr>
          <p:cNvCxnSpPr>
            <a:cxnSpLocks/>
          </p:cNvCxnSpPr>
          <p:nvPr/>
        </p:nvCxnSpPr>
        <p:spPr>
          <a:xfrm>
            <a:off x="4140826" y="2184659"/>
            <a:ext cx="3816000" cy="0"/>
          </a:xfrm>
          <a:prstGeom prst="line">
            <a:avLst/>
          </a:prstGeom>
          <a:ln w="19050">
            <a:solidFill>
              <a:srgbClr val="D20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7" name="Connecteur droit 226">
            <a:extLst>
              <a:ext uri="{FF2B5EF4-FFF2-40B4-BE49-F238E27FC236}">
                <a16:creationId xmlns:a16="http://schemas.microsoft.com/office/drawing/2014/main" id="{8073876C-3E17-473C-A6F6-8C51F84D52AF}"/>
              </a:ext>
            </a:extLst>
          </p:cNvPr>
          <p:cNvCxnSpPr>
            <a:cxnSpLocks/>
          </p:cNvCxnSpPr>
          <p:nvPr/>
        </p:nvCxnSpPr>
        <p:spPr>
          <a:xfrm>
            <a:off x="8173230" y="2184659"/>
            <a:ext cx="3816000" cy="0"/>
          </a:xfrm>
          <a:prstGeom prst="line">
            <a:avLst/>
          </a:prstGeom>
          <a:ln w="19050">
            <a:solidFill>
              <a:srgbClr val="D20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6038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" name="Object 36" hidden="1">
            <a:extLst>
              <a:ext uri="{FF2B5EF4-FFF2-40B4-BE49-F238E27FC236}">
                <a16:creationId xmlns:a16="http://schemas.microsoft.com/office/drawing/2014/main" id="{361D1F02-BB55-4983-A561-8C3B54371FDD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3" imgW="395" imgH="396" progId="TCLayout.ActiveDocument.1">
                  <p:embed/>
                </p:oleObj>
              </mc:Choice>
              <mc:Fallback>
                <p:oleObj name="Diapositive think-cell" r:id="rId3" imgW="395" imgH="396" progId="TCLayout.ActiveDocument.1">
                  <p:embed/>
                  <p:pic>
                    <p:nvPicPr>
                      <p:cNvPr id="37" name="Object 36" hidden="1">
                        <a:extLst>
                          <a:ext uri="{FF2B5EF4-FFF2-40B4-BE49-F238E27FC236}">
                            <a16:creationId xmlns:a16="http://schemas.microsoft.com/office/drawing/2014/main" id="{361D1F02-BB55-4983-A561-8C3B54371FD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0B6405C-DFA9-4989-A5AA-864B2B2E5D0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/>
            <a:r>
              <a:rPr lang="fr-FR" dirty="0"/>
              <a:t>Template de réponse à l’AAC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78C4AC2-E9C7-3FA1-11AE-17DC7DB3DEB3}"/>
              </a:ext>
            </a:extLst>
          </p:cNvPr>
          <p:cNvSpPr/>
          <p:nvPr/>
        </p:nvSpPr>
        <p:spPr>
          <a:xfrm>
            <a:off x="1188268" y="4409884"/>
            <a:ext cx="10100661" cy="2075399"/>
          </a:xfrm>
          <a:prstGeom prst="rect">
            <a:avLst/>
          </a:prstGeom>
          <a:noFill/>
          <a:ln w="19050">
            <a:solidFill>
              <a:srgbClr val="4171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F645FB78-4212-0EF9-941B-02923DE111B9}"/>
              </a:ext>
            </a:extLst>
          </p:cNvPr>
          <p:cNvSpPr/>
          <p:nvPr/>
        </p:nvSpPr>
        <p:spPr>
          <a:xfrm>
            <a:off x="1132015" y="4354568"/>
            <a:ext cx="10100075" cy="2075399"/>
          </a:xfrm>
          <a:prstGeom prst="rect">
            <a:avLst/>
          </a:prstGeom>
          <a:noFill/>
          <a:ln w="19050">
            <a:solidFill>
              <a:srgbClr val="4171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67" name="Groupe 66">
            <a:extLst>
              <a:ext uri="{FF2B5EF4-FFF2-40B4-BE49-F238E27FC236}">
                <a16:creationId xmlns:a16="http://schemas.microsoft.com/office/drawing/2014/main" id="{D08606E7-6F37-2DBF-E471-A9BFBACFB1E8}"/>
              </a:ext>
            </a:extLst>
          </p:cNvPr>
          <p:cNvGrpSpPr/>
          <p:nvPr/>
        </p:nvGrpSpPr>
        <p:grpSpPr>
          <a:xfrm>
            <a:off x="4307371" y="4155299"/>
            <a:ext cx="3905114" cy="398146"/>
            <a:chOff x="9786211" y="1114289"/>
            <a:chExt cx="3905114" cy="433053"/>
          </a:xfrm>
        </p:grpSpPr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4243ACF0-B74D-0FD6-C13C-EB2358CC81F7}"/>
                </a:ext>
              </a:extLst>
            </p:cNvPr>
            <p:cNvSpPr/>
            <p:nvPr/>
          </p:nvSpPr>
          <p:spPr>
            <a:xfrm>
              <a:off x="9849387" y="1114289"/>
              <a:ext cx="3778563" cy="362314"/>
            </a:xfrm>
            <a:prstGeom prst="rect">
              <a:avLst/>
            </a:prstGeom>
            <a:solidFill>
              <a:schemeClr val="bg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9" name="Text Placeholder 30">
              <a:extLst>
                <a:ext uri="{FF2B5EF4-FFF2-40B4-BE49-F238E27FC236}">
                  <a16:creationId xmlns:a16="http://schemas.microsoft.com/office/drawing/2014/main" id="{421CD86E-33BE-75BD-BE30-178B06B66D2A}"/>
                </a:ext>
              </a:extLst>
            </p:cNvPr>
            <p:cNvSpPr txBox="1">
              <a:spLocks/>
            </p:cNvSpPr>
            <p:nvPr/>
          </p:nvSpPr>
          <p:spPr>
            <a:xfrm>
              <a:off x="9786211" y="1163168"/>
              <a:ext cx="3905114" cy="384174"/>
            </a:xfrm>
            <a:prstGeom prst="rect">
              <a:avLst/>
            </a:prstGeom>
            <a:noFill/>
          </p:spPr>
          <p:txBody>
            <a:bodyPr anchor="ctr">
              <a:noAutofit/>
            </a:bodyPr>
            <a:lstStyle>
              <a:lvl1pPr marL="0" marR="0" indent="0" algn="ctr" defTabSz="412750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400" b="0" i="0" u="none" strike="noStrike" cap="none" spc="0" baseline="0">
                  <a:ln>
                    <a:noFill/>
                  </a:ln>
                  <a:solidFill>
                    <a:srgbClr val="333333"/>
                  </a:solidFill>
                  <a:uFillTx/>
                  <a:latin typeface="EYInterstate Bold" panose="02000803030000020004" pitchFamily="2" charset="0"/>
                  <a:ea typeface="EYInterstate Regular" panose="02000503020000020004" pitchFamily="2" charset="0"/>
                  <a:cs typeface="EYInterstate Regular" panose="02000503020000020004" pitchFamily="2" charset="0"/>
                  <a:sym typeface="Helvetica Neue"/>
                </a:defRPr>
              </a:lvl1pPr>
              <a:lvl2pPr marL="0" marR="0" indent="114300" algn="ctr" defTabSz="412750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7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2pPr>
              <a:lvl3pPr marL="0" marR="0" indent="228600" algn="ctr" defTabSz="412750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7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3pPr>
              <a:lvl4pPr marL="0" marR="0" indent="342900" algn="ctr" defTabSz="412750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7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4pPr>
              <a:lvl5pPr marL="0" marR="0" indent="457200" algn="ctr" defTabSz="412750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7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5pPr>
              <a:lvl6pPr marL="0" marR="0" indent="571500" algn="ctr" defTabSz="412750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7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6pPr>
              <a:lvl7pPr marL="0" marR="0" indent="685800" algn="ctr" defTabSz="412750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7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7pPr>
              <a:lvl8pPr marL="0" marR="0" indent="800100" algn="ctr" defTabSz="412750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7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8pPr>
              <a:lvl9pPr marL="0" marR="0" indent="914400" algn="ctr" defTabSz="412750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7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9pPr>
            </a:lstStyle>
            <a:p>
              <a:pPr marL="0" marR="0" lvl="0" indent="0" algn="ctr" defTabSz="41275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4171B1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Votre retour sur les 1ers </a:t>
              </a:r>
              <a:r>
                <a:rPr kumimoji="0" lang="fr-FR" sz="1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4171B1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meetups</a:t>
              </a:r>
              <a:r>
                <a:rPr kumimoji="0" lang="fr-FR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4171B1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 NLP</a:t>
              </a:r>
            </a:p>
          </p:txBody>
        </p:sp>
      </p:grpSp>
      <p:sp>
        <p:nvSpPr>
          <p:cNvPr id="70" name="Text Placeholder 30">
            <a:extLst>
              <a:ext uri="{FF2B5EF4-FFF2-40B4-BE49-F238E27FC236}">
                <a16:creationId xmlns:a16="http://schemas.microsoft.com/office/drawing/2014/main" id="{4BFD5801-45E8-3B15-CEC1-A3A27980A496}"/>
              </a:ext>
            </a:extLst>
          </p:cNvPr>
          <p:cNvSpPr txBox="1">
            <a:spLocks/>
          </p:cNvSpPr>
          <p:nvPr/>
        </p:nvSpPr>
        <p:spPr>
          <a:xfrm>
            <a:off x="1348676" y="4545228"/>
            <a:ext cx="9787012" cy="609827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marL="0" marR="0" indent="0" algn="ctr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ln>
                  <a:noFill/>
                </a:ln>
                <a:solidFill>
                  <a:srgbClr val="333333"/>
                </a:solidFill>
                <a:uFillTx/>
                <a:latin typeface="EYInterstate Bold" panose="02000803030000020004" pitchFamily="2" charset="0"/>
                <a:ea typeface="EYInterstate Regular" panose="02000503020000020004" pitchFamily="2" charset="0"/>
                <a:cs typeface="EYInterstate Regular" panose="02000503020000020004" pitchFamily="2" charset="0"/>
                <a:sym typeface="Helvetica Neue"/>
              </a:defRPr>
            </a:lvl1pPr>
            <a:lvl2pPr marL="0" marR="0" indent="114300" algn="ctr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228600" algn="ctr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342900" algn="ctr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457200" algn="ctr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571500" algn="ctr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685800" algn="ctr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800100" algn="ctr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914400" algn="ctr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algn="just">
              <a:spcAft>
                <a:spcPts val="600"/>
              </a:spcAft>
              <a:buClr>
                <a:srgbClr val="0000FF"/>
              </a:buClr>
              <a:buSzPct val="80000"/>
              <a:defRPr/>
            </a:pPr>
            <a:r>
              <a:rPr kumimoji="0" lang="fr-FR" sz="1100" b="0" i="1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highlight>
                  <a:srgbClr val="FFFF00"/>
                </a:highlight>
                <a:uLnTx/>
                <a:uFillTx/>
                <a:latin typeface="Arial"/>
                <a:cs typeface="Arial"/>
                <a:sym typeface="Helvetica Neue"/>
              </a:rPr>
              <a:t>Décrivez en quelques lignes vos impressions sur les premiers </a:t>
            </a:r>
            <a:r>
              <a:rPr kumimoji="0" lang="fr-FR" sz="1100" b="0" i="1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highlight>
                  <a:srgbClr val="FFFF00"/>
                </a:highlight>
                <a:uLnTx/>
                <a:uFillTx/>
                <a:latin typeface="Arial"/>
                <a:cs typeface="Arial"/>
                <a:sym typeface="Helvetica Neue"/>
              </a:rPr>
              <a:t>meet-ups</a:t>
            </a:r>
            <a:r>
              <a:rPr kumimoji="0" lang="fr-FR" sz="1100" b="0" i="1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highlight>
                  <a:srgbClr val="FFFF00"/>
                </a:highlight>
                <a:uLnTx/>
                <a:uFillTx/>
                <a:latin typeface="Arial"/>
                <a:cs typeface="Arial"/>
                <a:sym typeface="Helvetica Neue"/>
              </a:rPr>
              <a:t> organisés par l’ANS et l’Inria (modalités, fond des sujets), et vos propositions d’amélioration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D9E3755-BD1F-6FE3-94A4-6B03C30D2BCD}"/>
              </a:ext>
            </a:extLst>
          </p:cNvPr>
          <p:cNvSpPr/>
          <p:nvPr/>
        </p:nvSpPr>
        <p:spPr>
          <a:xfrm>
            <a:off x="1189179" y="1627460"/>
            <a:ext cx="10099749" cy="2243309"/>
          </a:xfrm>
          <a:prstGeom prst="rect">
            <a:avLst/>
          </a:prstGeom>
          <a:noFill/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E031C6F-81CF-7F2D-5DC8-59F755AF5DC1}"/>
              </a:ext>
            </a:extLst>
          </p:cNvPr>
          <p:cNvSpPr/>
          <p:nvPr/>
        </p:nvSpPr>
        <p:spPr>
          <a:xfrm>
            <a:off x="1132926" y="1572144"/>
            <a:ext cx="10099164" cy="2243309"/>
          </a:xfrm>
          <a:prstGeom prst="rect">
            <a:avLst/>
          </a:prstGeom>
          <a:noFill/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8B2C1F05-A721-4377-E7A9-A732D639B0FD}"/>
              </a:ext>
            </a:extLst>
          </p:cNvPr>
          <p:cNvGrpSpPr/>
          <p:nvPr/>
        </p:nvGrpSpPr>
        <p:grpSpPr>
          <a:xfrm>
            <a:off x="4295690" y="1372875"/>
            <a:ext cx="3564000" cy="398146"/>
            <a:chOff x="9764439" y="1114289"/>
            <a:chExt cx="3564000" cy="433053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D5ADAA47-3D83-8160-DFE2-B2D95BD27CE3}"/>
                </a:ext>
              </a:extLst>
            </p:cNvPr>
            <p:cNvSpPr/>
            <p:nvPr/>
          </p:nvSpPr>
          <p:spPr>
            <a:xfrm>
              <a:off x="9849387" y="1114289"/>
              <a:ext cx="3420000" cy="362314"/>
            </a:xfrm>
            <a:prstGeom prst="rect">
              <a:avLst/>
            </a:prstGeom>
            <a:solidFill>
              <a:schemeClr val="bg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" name="Text Placeholder 30">
              <a:extLst>
                <a:ext uri="{FF2B5EF4-FFF2-40B4-BE49-F238E27FC236}">
                  <a16:creationId xmlns:a16="http://schemas.microsoft.com/office/drawing/2014/main" id="{EC193525-3A0C-60A7-ACD3-F36D5ABE35FA}"/>
                </a:ext>
              </a:extLst>
            </p:cNvPr>
            <p:cNvSpPr txBox="1">
              <a:spLocks/>
            </p:cNvSpPr>
            <p:nvPr/>
          </p:nvSpPr>
          <p:spPr>
            <a:xfrm>
              <a:off x="9764439" y="1163168"/>
              <a:ext cx="3564000" cy="384174"/>
            </a:xfrm>
            <a:prstGeom prst="rect">
              <a:avLst/>
            </a:prstGeom>
            <a:noFill/>
          </p:spPr>
          <p:txBody>
            <a:bodyPr anchor="ctr">
              <a:noAutofit/>
            </a:bodyPr>
            <a:lstStyle>
              <a:lvl1pPr marL="0" marR="0" indent="0" algn="ctr" defTabSz="412750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400" b="0" i="0" u="none" strike="noStrike" cap="none" spc="0" baseline="0">
                  <a:ln>
                    <a:noFill/>
                  </a:ln>
                  <a:solidFill>
                    <a:srgbClr val="333333"/>
                  </a:solidFill>
                  <a:uFillTx/>
                  <a:latin typeface="EYInterstate Bold" panose="02000803030000020004" pitchFamily="2" charset="0"/>
                  <a:ea typeface="EYInterstate Regular" panose="02000503020000020004" pitchFamily="2" charset="0"/>
                  <a:cs typeface="EYInterstate Regular" panose="02000503020000020004" pitchFamily="2" charset="0"/>
                  <a:sym typeface="Helvetica Neue"/>
                </a:defRPr>
              </a:lvl1pPr>
              <a:lvl2pPr marL="0" marR="0" indent="114300" algn="ctr" defTabSz="412750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7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2pPr>
              <a:lvl3pPr marL="0" marR="0" indent="228600" algn="ctr" defTabSz="412750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7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3pPr>
              <a:lvl4pPr marL="0" marR="0" indent="342900" algn="ctr" defTabSz="412750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7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4pPr>
              <a:lvl5pPr marL="0" marR="0" indent="457200" algn="ctr" defTabSz="412750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7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5pPr>
              <a:lvl6pPr marL="0" marR="0" indent="571500" algn="ctr" defTabSz="412750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7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6pPr>
              <a:lvl7pPr marL="0" marR="0" indent="685800" algn="ctr" defTabSz="412750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7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7pPr>
              <a:lvl8pPr marL="0" marR="0" indent="800100" algn="ctr" defTabSz="412750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7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8pPr>
              <a:lvl9pPr marL="0" marR="0" indent="914400" algn="ctr" defTabSz="412750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7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9pPr>
            </a:lstStyle>
            <a:p>
              <a:pPr marL="0" marR="0" lvl="0" indent="0" algn="ctr" defTabSz="41275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600" b="1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Votre vision des défis liés au NLP</a:t>
              </a:r>
            </a:p>
          </p:txBody>
        </p:sp>
      </p:grpSp>
      <p:sp>
        <p:nvSpPr>
          <p:cNvPr id="11" name="Text Placeholder 30">
            <a:extLst>
              <a:ext uri="{FF2B5EF4-FFF2-40B4-BE49-F238E27FC236}">
                <a16:creationId xmlns:a16="http://schemas.microsoft.com/office/drawing/2014/main" id="{B8E9D0BC-4C5B-9143-A56B-66E784EA245F}"/>
              </a:ext>
            </a:extLst>
          </p:cNvPr>
          <p:cNvSpPr txBox="1">
            <a:spLocks/>
          </p:cNvSpPr>
          <p:nvPr/>
        </p:nvSpPr>
        <p:spPr>
          <a:xfrm>
            <a:off x="1348676" y="1771984"/>
            <a:ext cx="9787012" cy="600647"/>
          </a:xfrm>
          <a:prstGeom prst="rect">
            <a:avLst/>
          </a:prstGeom>
        </p:spPr>
        <p:txBody>
          <a:bodyPr anchor="t">
            <a:noAutofit/>
          </a:bodyPr>
          <a:lstStyle>
            <a:lvl1pPr marL="0" marR="0" indent="0" algn="ctr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ln>
                  <a:noFill/>
                </a:ln>
                <a:solidFill>
                  <a:srgbClr val="333333"/>
                </a:solidFill>
                <a:uFillTx/>
                <a:latin typeface="EYInterstate Bold" panose="02000803030000020004" pitchFamily="2" charset="0"/>
                <a:ea typeface="EYInterstate Regular" panose="02000503020000020004" pitchFamily="2" charset="0"/>
                <a:cs typeface="EYInterstate Regular" panose="02000503020000020004" pitchFamily="2" charset="0"/>
                <a:sym typeface="Helvetica Neue"/>
              </a:defRPr>
            </a:lvl1pPr>
            <a:lvl2pPr marL="0" marR="0" indent="114300" algn="ctr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228600" algn="ctr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342900" algn="ctr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457200" algn="ctr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571500" algn="ctr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685800" algn="ctr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800100" algn="ctr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914400" algn="ctr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algn="just">
              <a:spcAft>
                <a:spcPts val="600"/>
              </a:spcAft>
              <a:buClr>
                <a:srgbClr val="0000FF"/>
              </a:buClr>
              <a:buSzPct val="80000"/>
              <a:defRPr/>
            </a:pPr>
            <a:r>
              <a:rPr kumimoji="0" lang="fr-FR" sz="1100" b="0" i="1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Décrivez en quelques lignes les défis auxquels vous faites face dans l’utilisation du NLP, et/ou les grands défis que l’</a:t>
            </a:r>
            <a:r>
              <a:rPr kumimoji="0" lang="fr-FR" sz="1100" b="0" i="1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écosyst</a:t>
            </a:r>
            <a:r>
              <a:rPr lang="fr-FR" sz="1100" i="1" dirty="0" err="1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ème</a:t>
            </a:r>
            <a:r>
              <a:rPr lang="fr-FR" sz="1100" i="1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doit adresser/</a:t>
            </a:r>
            <a:r>
              <a:rPr kumimoji="0" lang="fr-FR" sz="1100" b="0" i="1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anticiper dans une vision prospective</a:t>
            </a:r>
          </a:p>
        </p:txBody>
      </p:sp>
    </p:spTree>
    <p:extLst>
      <p:ext uri="{BB962C8B-B14F-4D97-AF65-F5344CB8AC3E}">
        <p14:creationId xmlns:p14="http://schemas.microsoft.com/office/powerpoint/2010/main" val="223439846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  <p:tag name="CUSTOMLAYOUT" val="F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NS_MOD_STRANDARD_COMM EXTERNE POWERPOINT _V1.0.potx" id="{DF040941-0DE4-47FA-97E3-0398349CBB5C}" vid="{6C8C4DF5-3178-429A-A8BE-8D181916086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08293227-a7e4-45bd-b0c6-3dbffe407d94">
      <UserInfo>
        <DisplayName/>
        <AccountId xsi:nil="true"/>
        <AccountType/>
      </UserInfo>
    </SharedWithUsers>
    <TaxCatchAll xmlns="08293227-a7e4-45bd-b0c6-3dbffe407d94" xsi:nil="true"/>
    <lcf76f155ced4ddcb4097134ff3c332f xmlns="c00d7ac9-336a-4ad9-9e0b-bba1ebc8bab7">
      <Terms xmlns="http://schemas.microsoft.com/office/infopath/2007/PartnerControls"/>
    </lcf76f155ced4ddcb4097134ff3c332f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C7D0E185FFE63499CC62A87524AAE35" ma:contentTypeVersion="20" ma:contentTypeDescription="Crée un document." ma:contentTypeScope="" ma:versionID="c7dfc1b202105346f1bb95cf2ab0f161">
  <xsd:schema xmlns:xsd="http://www.w3.org/2001/XMLSchema" xmlns:xs="http://www.w3.org/2001/XMLSchema" xmlns:p="http://schemas.microsoft.com/office/2006/metadata/properties" xmlns:ns1="http://schemas.microsoft.com/sharepoint/v3" xmlns:ns2="c00d7ac9-336a-4ad9-9e0b-bba1ebc8bab7" xmlns:ns3="08293227-a7e4-45bd-b0c6-3dbffe407d94" targetNamespace="http://schemas.microsoft.com/office/2006/metadata/properties" ma:root="true" ma:fieldsID="2ee15b71aa0f48eb8571ce69d3777c7a" ns1:_="" ns2:_="" ns3:_="">
    <xsd:import namespace="http://schemas.microsoft.com/sharepoint/v3"/>
    <xsd:import namespace="c00d7ac9-336a-4ad9-9e0b-bba1ebc8bab7"/>
    <xsd:import namespace="08293227-a7e4-45bd-b0c6-3dbffe407d9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1:_ip_UnifiedCompliancePolicyProperties" minOccurs="0"/>
                <xsd:element ref="ns1:_ip_UnifiedCompliancePolicyUIAction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3" nillable="true" ma:displayName="Propriétés de la stratégie de conformité unifiée" ma:hidden="true" ma:internalName="_ip_UnifiedCompliancePolicyProperties">
      <xsd:simpleType>
        <xsd:restriction base="dms:Note"/>
      </xsd:simpleType>
    </xsd:element>
    <xsd:element name="_ip_UnifiedCompliancePolicyUIAction" ma:index="24" nillable="true" ma:displayName="Action d’interface utilisateur de la stratégie de conformité unifiée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00d7ac9-336a-4ad9-9e0b-bba1ebc8bab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Balises d’images" ma:readOnly="false" ma:fieldId="{5cf76f15-5ced-4ddc-b409-7134ff3c332f}" ma:taxonomyMulti="true" ma:sspId="c4480557-28ee-4200-b705-f4b4ceb9c11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5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293227-a7e4-45bd-b0c6-3dbffe407d94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f2aacff7-a4f6-4f14-a602-c164aec46410}" ma:internalName="TaxCatchAll" ma:showField="CatchAllData" ma:web="08293227-a7e4-45bd-b0c6-3dbffe407d9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FC4CDA0-1203-41E6-8D60-DEB7A4F80D5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F4EA53D-641F-4C7B-970C-18148722E1D1}">
  <ds:schemaRefs>
    <ds:schemaRef ds:uri="http://schemas.microsoft.com/office/infopath/2007/PartnerControls"/>
    <ds:schemaRef ds:uri="http://www.w3.org/XML/1998/namespace"/>
    <ds:schemaRef ds:uri="http://schemas.openxmlformats.org/package/2006/metadata/core-properties"/>
    <ds:schemaRef ds:uri="http://schemas.microsoft.com/office/2006/documentManagement/types"/>
    <ds:schemaRef ds:uri="http://schemas.microsoft.com/office/2006/metadata/properties"/>
    <ds:schemaRef ds:uri="http://purl.org/dc/terms/"/>
    <ds:schemaRef ds:uri="http://purl.org/dc/elements/1.1/"/>
    <ds:schemaRef ds:uri="ee696320-04a4-4920-9022-a67f16b3bd23"/>
    <ds:schemaRef ds:uri="7a06f23e-534d-46c8-9cf2-36a79481faa0"/>
    <ds:schemaRef ds:uri="http://purl.org/dc/dcmitype/"/>
    <ds:schemaRef ds:uri="8df10d32-12c4-45cb-b413-27e9ad91da2b"/>
    <ds:schemaRef ds:uri="50c908b1-f277-4340-90a9-4611d0b0f078"/>
    <ds:schemaRef ds:uri="71871d80-07a7-496a-a104-ec30531ab52a"/>
    <ds:schemaRef ds:uri="08293227-a7e4-45bd-b0c6-3dbffe407d94"/>
    <ds:schemaRef ds:uri="c00d7ac9-336a-4ad9-9e0b-bba1ebc8bab7"/>
    <ds:schemaRef ds:uri="http://schemas.microsoft.com/sharepoint/v3"/>
  </ds:schemaRefs>
</ds:datastoreItem>
</file>

<file path=customXml/itemProps3.xml><?xml version="1.0" encoding="utf-8"?>
<ds:datastoreItem xmlns:ds="http://schemas.openxmlformats.org/officeDocument/2006/customXml" ds:itemID="{97E8C709-C0FD-4805-8DCA-34C78D14C4D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c00d7ac9-336a-4ad9-9e0b-bba1ebc8bab7"/>
    <ds:schemaRef ds:uri="08293227-a7e4-45bd-b0c6-3dbffe407d9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ANS_MOD_STRANDARD_COMM EXTERNE POWERPOINT _V1.0</Template>
  <TotalTime>2733</TotalTime>
  <Words>490</Words>
  <Application>Microsoft Office PowerPoint</Application>
  <PresentationFormat>Grand écran</PresentationFormat>
  <Paragraphs>83</Paragraphs>
  <Slides>3</Slides>
  <Notes>0</Notes>
  <HiddenSlides>0</HiddenSlides>
  <MMClips>0</MMClips>
  <ScaleCrop>false</ScaleCrop>
  <HeadingPairs>
    <vt:vector size="8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7" baseType="lpstr">
      <vt:lpstr>Arial</vt:lpstr>
      <vt:lpstr>Calibri</vt:lpstr>
      <vt:lpstr>Thème Office</vt:lpstr>
      <vt:lpstr>Diapositive think-cell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Innovez avec nous</dc:title>
  <dc:creator>Antoine Roson</dc:creator>
  <cp:lastModifiedBy>Alice THEVENET (EXT)</cp:lastModifiedBy>
  <cp:revision>19</cp:revision>
  <cp:lastPrinted>2021-08-27T14:04:11Z</cp:lastPrinted>
  <dcterms:created xsi:type="dcterms:W3CDTF">2021-10-13T07:30:08Z</dcterms:created>
  <dcterms:modified xsi:type="dcterms:W3CDTF">2025-01-21T15:23:14Z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0x010100DC7D0E185FFE63499CC62A87524AAE35</vt:lpwstr>
  </property>
  <property fmtid="{D5CDD505-2E9C-101B-9397-08002B2CF9AE}" pid="3" name="MediaServiceImageTags">
    <vt:lpwstr/>
  </property>
  <property fmtid="{D5CDD505-2E9C-101B-9397-08002B2CF9AE}" pid="4" name="ComplianceAssetId">
    <vt:lpwstr/>
  </property>
  <property fmtid="{D5CDD505-2E9C-101B-9397-08002B2CF9AE}" pid="5" name="_ExtendedDescription">
    <vt:lpwstr/>
  </property>
  <property fmtid="{D5CDD505-2E9C-101B-9397-08002B2CF9AE}" pid="6" name="TriggerFlowInfo">
    <vt:lpwstr/>
  </property>
</Properties>
</file>