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  <p:sldMasterId id="2147483818" r:id="rId5"/>
    <p:sldMasterId id="2147483826" r:id="rId6"/>
    <p:sldMasterId id="2147483848" r:id="rId7"/>
  </p:sldMasterIdLst>
  <p:notesMasterIdLst>
    <p:notesMasterId r:id="rId28"/>
  </p:notesMasterIdLst>
  <p:handoutMasterIdLst>
    <p:handoutMasterId r:id="rId29"/>
  </p:handoutMasterIdLst>
  <p:sldIdLst>
    <p:sldId id="2146846479" r:id="rId8"/>
    <p:sldId id="2147470706" r:id="rId9"/>
    <p:sldId id="2147470741" r:id="rId10"/>
    <p:sldId id="2147470728" r:id="rId11"/>
    <p:sldId id="2147470742" r:id="rId12"/>
    <p:sldId id="2147470746" r:id="rId13"/>
    <p:sldId id="2147470862" r:id="rId14"/>
    <p:sldId id="2147470743" r:id="rId15"/>
    <p:sldId id="2147470745" r:id="rId16"/>
    <p:sldId id="2147470744" r:id="rId17"/>
    <p:sldId id="2147470725" r:id="rId18"/>
    <p:sldId id="2147470859" r:id="rId19"/>
    <p:sldId id="2147470775" r:id="rId20"/>
    <p:sldId id="2147470776" r:id="rId21"/>
    <p:sldId id="2147470720" r:id="rId22"/>
    <p:sldId id="2147470761" r:id="rId23"/>
    <p:sldId id="2147470767" r:id="rId24"/>
    <p:sldId id="2147470860" r:id="rId25"/>
    <p:sldId id="2147470861" r:id="rId26"/>
    <p:sldId id="2147470736" r:id="rId27"/>
  </p:sldIdLst>
  <p:sldSz cx="9144000" cy="5143500" type="screen16x9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18064FA3-D2C1-4A32-B941-4CA899C195D7}">
          <p14:sldIdLst>
            <p14:sldId id="2146846479"/>
            <p14:sldId id="2147470706"/>
            <p14:sldId id="2147470741"/>
            <p14:sldId id="2147470728"/>
            <p14:sldId id="2147470742"/>
            <p14:sldId id="2147470746"/>
            <p14:sldId id="2147470862"/>
            <p14:sldId id="2147470743"/>
            <p14:sldId id="2147470745"/>
            <p14:sldId id="2147470744"/>
            <p14:sldId id="2147470725"/>
          </p14:sldIdLst>
        </p14:section>
        <p14:section name="Flux d'échanges" id="{0A367533-AD6B-41C5-AF5B-FA5CD0919564}">
          <p14:sldIdLst>
            <p14:sldId id="2147470859"/>
            <p14:sldId id="2147470775"/>
            <p14:sldId id="2147470776"/>
            <p14:sldId id="2147470720"/>
            <p14:sldId id="2147470761"/>
            <p14:sldId id="2147470767"/>
            <p14:sldId id="2147470860"/>
            <p14:sldId id="2147470861"/>
            <p14:sldId id="214747073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43" userDrawn="1">
          <p15:clr>
            <a:srgbClr val="A4A3A4"/>
          </p15:clr>
        </p15:guide>
        <p15:guide id="2" orient="horz" pos="324" userDrawn="1">
          <p15:clr>
            <a:srgbClr val="A4A3A4"/>
          </p15:clr>
        </p15:guide>
        <p15:guide id="3" orient="horz" pos="849" userDrawn="1">
          <p15:clr>
            <a:srgbClr val="A4A3A4"/>
          </p15:clr>
        </p15:guide>
        <p15:guide id="4" orient="horz" pos="804" userDrawn="1">
          <p15:clr>
            <a:srgbClr val="A4A3A4"/>
          </p15:clr>
        </p15:guide>
        <p15:guide id="5" orient="horz" pos="2940" userDrawn="1">
          <p15:clr>
            <a:srgbClr val="A4A3A4"/>
          </p15:clr>
        </p15:guide>
        <p15:guide id="6" orient="horz" pos="2255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5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712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6B86026-435E-8F8E-BBE2-C996CFDAE39F}" name="STOHR NOEL Valerie" initials="" userId="S::valerie.stohr@soprasteria.com::b153f024-e054-4157-a047-882ba3ad415c" providerId="AD"/>
  <p188:author id="{B5E22632-3A1B-FDF4-40E2-EF5D1DF3A9F6}" name="STOHR NOEL Valerie" initials="SNV" userId="STOHR NOEL Valerie" providerId="None"/>
  <p188:author id="{54F6E387-E300-DFCB-6D1E-4FCDAF79F468}" name="BATAILLE Alexis" initials="AB" userId="S::alexis.bataille@soprasteria.com::f52c7e45-1408-417a-9384-8e670b94536b" providerId="AD"/>
  <p188:author id="{8980B69C-EBD6-3017-40B7-FCBCB601C993}" name="COSTON Nicolas" initials="NC" userId="S::nicolas.coston@soprasteria.com::952e199f-97e7-4190-9c88-27aa6b7bde2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TMANI, Younès" initials="AY" lastIdx="1" clrIdx="0">
    <p:extLst>
      <p:ext uri="{19B8F6BF-5375-455C-9EA6-DF929625EA0E}">
        <p15:presenceInfo xmlns:p15="http://schemas.microsoft.com/office/powerpoint/2012/main" userId="S::younes.atmani@capgemini.com::0f9dd28b-a17e-435b-bb5a-6d66d39aee25" providerId="AD"/>
      </p:ext>
    </p:extLst>
  </p:cmAuthor>
  <p:cmAuthor id="2" name="LEFRANC, Jean-Charles" initials="LJ" lastIdx="1" clrIdx="1">
    <p:extLst>
      <p:ext uri="{19B8F6BF-5375-455C-9EA6-DF929625EA0E}">
        <p15:presenceInfo xmlns:p15="http://schemas.microsoft.com/office/powerpoint/2012/main" userId="SEANCHARLES.LEFRANC" providerId="AD"/>
      </p:ext>
    </p:extLst>
  </p:cmAuthor>
  <p:cmAuthor id="3" name="LA-PERNA, Lucas" initials="LL" lastIdx="1" clrIdx="2">
    <p:extLst>
      <p:ext uri="{19B8F6BF-5375-455C-9EA6-DF929625EA0E}">
        <p15:presenceInfo xmlns:p15="http://schemas.microsoft.com/office/powerpoint/2012/main" userId="SUCAS.LAPERNA" providerId="AD"/>
      </p:ext>
    </p:extLst>
  </p:cmAuthor>
  <p:cmAuthor id="4" name="BOULANGER Diane" initials="BD" lastIdx="8" clrIdx="3">
    <p:extLst>
      <p:ext uri="{19B8F6BF-5375-455C-9EA6-DF929625EA0E}">
        <p15:presenceInfo xmlns:p15="http://schemas.microsoft.com/office/powerpoint/2012/main" userId="S-1-5-21-4276358278-3772456312-481434233-73286" providerId="AD"/>
      </p:ext>
    </p:extLst>
  </p:cmAuthor>
  <p:cmAuthor id="5" name="FILLIOLEY Aude" initials="FA" lastIdx="8" clrIdx="4">
    <p:extLst>
      <p:ext uri="{19B8F6BF-5375-455C-9EA6-DF929625EA0E}">
        <p15:presenceInfo xmlns:p15="http://schemas.microsoft.com/office/powerpoint/2012/main" userId="S-1-5-21-4276358278-3772456312-481434233-9713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9E8B"/>
    <a:srgbClr val="6F9985"/>
    <a:srgbClr val="008000"/>
    <a:srgbClr val="EFEFFF"/>
    <a:srgbClr val="00B6F6"/>
    <a:srgbClr val="25C6FF"/>
    <a:srgbClr val="AFEAFF"/>
    <a:srgbClr val="008260"/>
    <a:srgbClr val="993366"/>
    <a:srgbClr val="0000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BE768A-0880-4DDF-95BB-0ADAB914561C}" v="19" dt="2025-04-08T07:43:45.9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yle foncé 1 - Accentuation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8EC20E35-A176-4012-BC5E-935CFFF8708E}" styleName="Style moyen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Style léger 1 - Accentuation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Style léger 1 - Accentuation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18" autoAdjust="0"/>
    <p:restoredTop sz="86486" autoAdjust="0"/>
  </p:normalViewPr>
  <p:slideViewPr>
    <p:cSldViewPr snapToGrid="0">
      <p:cViewPr varScale="1">
        <p:scale>
          <a:sx n="68" d="100"/>
          <a:sy n="68" d="100"/>
        </p:scale>
        <p:origin x="940" y="52"/>
      </p:cViewPr>
      <p:guideLst>
        <p:guide orient="horz" pos="1643"/>
        <p:guide orient="horz" pos="324"/>
        <p:guide orient="horz" pos="849"/>
        <p:guide orient="horz" pos="804"/>
        <p:guide orient="horz" pos="2940"/>
        <p:guide orient="horz" pos="2255"/>
        <p:guide pos="2880"/>
        <p:guide pos="45"/>
        <p:guide pos="5193"/>
        <p:guide pos="57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viewProps" Target="viewProps.xml"/><Relationship Id="rId37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notesMaster" Target="notesMasters/notesMaster1.xml"/><Relationship Id="rId36" Type="http://schemas.microsoft.com/office/2015/10/relationships/revisionInfo" Target="revisionInfo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commentAuthors" Target="commentAuthors.xml"/><Relationship Id="rId35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STON Nicolas" userId="952e199f-97e7-4190-9c88-27aa6b7bde29" providerId="ADAL" clId="{DFBE768A-0880-4DDF-95BB-0ADAB914561C}"/>
    <pc:docChg chg="undo custSel addSld delSld modSld addSection modSection">
      <pc:chgData name="COSTON Nicolas" userId="952e199f-97e7-4190-9c88-27aa6b7bde29" providerId="ADAL" clId="{DFBE768A-0880-4DDF-95BB-0ADAB914561C}" dt="2025-04-10T13:14:47.363" v="325"/>
      <pc:docMkLst>
        <pc:docMk/>
      </pc:docMkLst>
      <pc:sldChg chg="modSp add mod">
        <pc:chgData name="COSTON Nicolas" userId="952e199f-97e7-4190-9c88-27aa6b7bde29" providerId="ADAL" clId="{DFBE768A-0880-4DDF-95BB-0ADAB914561C}" dt="2025-04-10T13:14:16.503" v="312" actId="20577"/>
        <pc:sldMkLst>
          <pc:docMk/>
          <pc:sldMk cId="3291677432" sldId="2147470720"/>
        </pc:sldMkLst>
        <pc:spChg chg="mod">
          <ac:chgData name="COSTON Nicolas" userId="952e199f-97e7-4190-9c88-27aa6b7bde29" providerId="ADAL" clId="{DFBE768A-0880-4DDF-95BB-0ADAB914561C}" dt="2025-04-10T13:13:20.598" v="295" actId="20577"/>
          <ac:spMkLst>
            <pc:docMk/>
            <pc:sldMk cId="3291677432" sldId="2147470720"/>
            <ac:spMk id="17" creationId="{C786B54C-D3D7-5523-A64C-971E8176AD59}"/>
          </ac:spMkLst>
        </pc:spChg>
        <pc:spChg chg="mod">
          <ac:chgData name="COSTON Nicolas" userId="952e199f-97e7-4190-9c88-27aa6b7bde29" providerId="ADAL" clId="{DFBE768A-0880-4DDF-95BB-0ADAB914561C}" dt="2025-04-10T13:14:06.189" v="303" actId="20577"/>
          <ac:spMkLst>
            <pc:docMk/>
            <pc:sldMk cId="3291677432" sldId="2147470720"/>
            <ac:spMk id="70" creationId="{6186745B-3FA1-3C2E-243D-DC521F51B0AE}"/>
          </ac:spMkLst>
        </pc:spChg>
        <pc:spChg chg="mod">
          <ac:chgData name="COSTON Nicolas" userId="952e199f-97e7-4190-9c88-27aa6b7bde29" providerId="ADAL" clId="{DFBE768A-0880-4DDF-95BB-0ADAB914561C}" dt="2025-04-10T13:14:16.503" v="312" actId="20577"/>
          <ac:spMkLst>
            <pc:docMk/>
            <pc:sldMk cId="3291677432" sldId="2147470720"/>
            <ac:spMk id="94" creationId="{44D2C4A3-5645-D008-58AD-54988AD0A436}"/>
          </ac:spMkLst>
        </pc:spChg>
        <pc:spChg chg="mod">
          <ac:chgData name="COSTON Nicolas" userId="952e199f-97e7-4190-9c88-27aa6b7bde29" providerId="ADAL" clId="{DFBE768A-0880-4DDF-95BB-0ADAB914561C}" dt="2025-04-10T13:12:58.059" v="286" actId="20577"/>
          <ac:spMkLst>
            <pc:docMk/>
            <pc:sldMk cId="3291677432" sldId="2147470720"/>
            <ac:spMk id="107" creationId="{59B099E8-57B6-CAD4-E00A-C5191E011B63}"/>
          </ac:spMkLst>
        </pc:spChg>
      </pc:sldChg>
      <pc:sldChg chg="modSp mod">
        <pc:chgData name="COSTON Nicolas" userId="952e199f-97e7-4190-9c88-27aa6b7bde29" providerId="ADAL" clId="{DFBE768A-0880-4DDF-95BB-0ADAB914561C}" dt="2025-04-09T11:31:59.564" v="277" actId="20577"/>
        <pc:sldMkLst>
          <pc:docMk/>
          <pc:sldMk cId="634472845" sldId="2147470736"/>
        </pc:sldMkLst>
        <pc:spChg chg="mod">
          <ac:chgData name="COSTON Nicolas" userId="952e199f-97e7-4190-9c88-27aa6b7bde29" providerId="ADAL" clId="{DFBE768A-0880-4DDF-95BB-0ADAB914561C}" dt="2025-04-09T11:31:59.564" v="277" actId="20577"/>
          <ac:spMkLst>
            <pc:docMk/>
            <pc:sldMk cId="634472845" sldId="2147470736"/>
            <ac:spMk id="5" creationId="{A122E2EE-91E0-49CC-A508-AF1B61A16274}"/>
          </ac:spMkLst>
        </pc:spChg>
      </pc:sldChg>
      <pc:sldChg chg="del">
        <pc:chgData name="COSTON Nicolas" userId="952e199f-97e7-4190-9c88-27aa6b7bde29" providerId="ADAL" clId="{DFBE768A-0880-4DDF-95BB-0ADAB914561C}" dt="2025-04-07T07:48:44.379" v="0" actId="47"/>
        <pc:sldMkLst>
          <pc:docMk/>
          <pc:sldMk cId="991597174" sldId="2147470738"/>
        </pc:sldMkLst>
      </pc:sldChg>
      <pc:sldChg chg="del">
        <pc:chgData name="COSTON Nicolas" userId="952e199f-97e7-4190-9c88-27aa6b7bde29" providerId="ADAL" clId="{DFBE768A-0880-4DDF-95BB-0ADAB914561C}" dt="2025-04-07T07:48:44.379" v="0" actId="47"/>
        <pc:sldMkLst>
          <pc:docMk/>
          <pc:sldMk cId="258680160" sldId="2147470740"/>
        </pc:sldMkLst>
      </pc:sldChg>
      <pc:sldChg chg="addSp delSp mod">
        <pc:chgData name="COSTON Nicolas" userId="952e199f-97e7-4190-9c88-27aa6b7bde29" providerId="ADAL" clId="{DFBE768A-0880-4DDF-95BB-0ADAB914561C}" dt="2025-04-08T07:20:41.340" v="25" actId="22"/>
        <pc:sldMkLst>
          <pc:docMk/>
          <pc:sldMk cId="3743562565" sldId="2147470746"/>
        </pc:sldMkLst>
      </pc:sldChg>
      <pc:sldChg chg="modSp add del mod">
        <pc:chgData name="COSTON Nicolas" userId="952e199f-97e7-4190-9c88-27aa6b7bde29" providerId="ADAL" clId="{DFBE768A-0880-4DDF-95BB-0ADAB914561C}" dt="2025-04-10T13:14:47.363" v="325"/>
        <pc:sldMkLst>
          <pc:docMk/>
          <pc:sldMk cId="241080741" sldId="2147470761"/>
        </pc:sldMkLst>
        <pc:spChg chg="mod">
          <ac:chgData name="COSTON Nicolas" userId="952e199f-97e7-4190-9c88-27aa6b7bde29" providerId="ADAL" clId="{DFBE768A-0880-4DDF-95BB-0ADAB914561C}" dt="2025-04-07T07:49:49.001" v="18" actId="20577"/>
          <ac:spMkLst>
            <pc:docMk/>
            <pc:sldMk cId="241080741" sldId="2147470761"/>
            <ac:spMk id="6" creationId="{37809405-4635-2791-5E4F-7F48A5E1F869}"/>
          </ac:spMkLst>
        </pc:spChg>
        <pc:spChg chg="mod">
          <ac:chgData name="COSTON Nicolas" userId="952e199f-97e7-4190-9c88-27aa6b7bde29" providerId="ADAL" clId="{DFBE768A-0880-4DDF-95BB-0ADAB914561C}" dt="2025-04-10T13:14:33.209" v="324" actId="20577"/>
          <ac:spMkLst>
            <pc:docMk/>
            <pc:sldMk cId="241080741" sldId="2147470761"/>
            <ac:spMk id="66" creationId="{6639E603-59A4-56B4-64F0-C8516BB95F97}"/>
          </ac:spMkLst>
        </pc:spChg>
        <pc:spChg chg="mod">
          <ac:chgData name="COSTON Nicolas" userId="952e199f-97e7-4190-9c88-27aa6b7bde29" providerId="ADAL" clId="{DFBE768A-0880-4DDF-95BB-0ADAB914561C}" dt="2025-04-07T07:49:58.525" v="23" actId="20577"/>
          <ac:spMkLst>
            <pc:docMk/>
            <pc:sldMk cId="241080741" sldId="2147470761"/>
            <ac:spMk id="75" creationId="{3F924B52-837F-4915-1E98-6B57B8449DE9}"/>
          </ac:spMkLst>
        </pc:spChg>
        <pc:spChg chg="mod">
          <ac:chgData name="COSTON Nicolas" userId="952e199f-97e7-4190-9c88-27aa6b7bde29" providerId="ADAL" clId="{DFBE768A-0880-4DDF-95BB-0ADAB914561C}" dt="2025-04-10T13:14:47.363" v="325"/>
          <ac:spMkLst>
            <pc:docMk/>
            <pc:sldMk cId="241080741" sldId="2147470761"/>
            <ac:spMk id="82" creationId="{062F179C-86B4-08AA-1711-28C2F14E736E}"/>
          </ac:spMkLst>
        </pc:spChg>
        <pc:spChg chg="mod">
          <ac:chgData name="COSTON Nicolas" userId="952e199f-97e7-4190-9c88-27aa6b7bde29" providerId="ADAL" clId="{DFBE768A-0880-4DDF-95BB-0ADAB914561C}" dt="2025-04-07T07:49:51.781" v="20" actId="1076"/>
          <ac:spMkLst>
            <pc:docMk/>
            <pc:sldMk cId="241080741" sldId="2147470761"/>
            <ac:spMk id="97" creationId="{D62816AB-A058-91F2-EC61-9B90D0720D3B}"/>
          </ac:spMkLst>
        </pc:spChg>
      </pc:sldChg>
      <pc:sldChg chg="del">
        <pc:chgData name="COSTON Nicolas" userId="952e199f-97e7-4190-9c88-27aa6b7bde29" providerId="ADAL" clId="{DFBE768A-0880-4DDF-95BB-0ADAB914561C}" dt="2025-04-07T07:48:44.443" v="1" actId="47"/>
        <pc:sldMkLst>
          <pc:docMk/>
          <pc:sldMk cId="173658811" sldId="2147470763"/>
        </pc:sldMkLst>
      </pc:sldChg>
      <pc:sldChg chg="del">
        <pc:chgData name="COSTON Nicolas" userId="952e199f-97e7-4190-9c88-27aa6b7bde29" providerId="ADAL" clId="{DFBE768A-0880-4DDF-95BB-0ADAB914561C}" dt="2025-04-09T11:31:45.229" v="275" actId="47"/>
        <pc:sldMkLst>
          <pc:docMk/>
          <pc:sldMk cId="2990564286" sldId="2147470764"/>
        </pc:sldMkLst>
      </pc:sldChg>
      <pc:sldChg chg="del">
        <pc:chgData name="COSTON Nicolas" userId="952e199f-97e7-4190-9c88-27aa6b7bde29" providerId="ADAL" clId="{DFBE768A-0880-4DDF-95BB-0ADAB914561C}" dt="2025-04-09T11:31:45.229" v="275" actId="47"/>
        <pc:sldMkLst>
          <pc:docMk/>
          <pc:sldMk cId="1507298369" sldId="2147470765"/>
        </pc:sldMkLst>
      </pc:sldChg>
      <pc:sldChg chg="del">
        <pc:chgData name="COSTON Nicolas" userId="952e199f-97e7-4190-9c88-27aa6b7bde29" providerId="ADAL" clId="{DFBE768A-0880-4DDF-95BB-0ADAB914561C}" dt="2025-04-07T07:49:22.062" v="4" actId="47"/>
        <pc:sldMkLst>
          <pc:docMk/>
          <pc:sldMk cId="280084771" sldId="2147470766"/>
        </pc:sldMkLst>
      </pc:sldChg>
      <pc:sldChg chg="add del">
        <pc:chgData name="COSTON Nicolas" userId="952e199f-97e7-4190-9c88-27aa6b7bde29" providerId="ADAL" clId="{DFBE768A-0880-4DDF-95BB-0ADAB914561C}" dt="2025-04-07T07:49:26.205" v="5"/>
        <pc:sldMkLst>
          <pc:docMk/>
          <pc:sldMk cId="4268292760" sldId="2147470767"/>
        </pc:sldMkLst>
      </pc:sldChg>
      <pc:sldChg chg="del">
        <pc:chgData name="COSTON Nicolas" userId="952e199f-97e7-4190-9c88-27aa6b7bde29" providerId="ADAL" clId="{DFBE768A-0880-4DDF-95BB-0ADAB914561C}" dt="2025-04-09T11:31:54.063" v="276" actId="47"/>
        <pc:sldMkLst>
          <pc:docMk/>
          <pc:sldMk cId="3185938299" sldId="2147470768"/>
        </pc:sldMkLst>
      </pc:sldChg>
      <pc:sldChg chg="del">
        <pc:chgData name="COSTON Nicolas" userId="952e199f-97e7-4190-9c88-27aa6b7bde29" providerId="ADAL" clId="{DFBE768A-0880-4DDF-95BB-0ADAB914561C}" dt="2025-04-09T11:31:54.063" v="276" actId="47"/>
        <pc:sldMkLst>
          <pc:docMk/>
          <pc:sldMk cId="905098105" sldId="2147470771"/>
        </pc:sldMkLst>
      </pc:sldChg>
      <pc:sldChg chg="del">
        <pc:chgData name="COSTON Nicolas" userId="952e199f-97e7-4190-9c88-27aa6b7bde29" providerId="ADAL" clId="{DFBE768A-0880-4DDF-95BB-0ADAB914561C}" dt="2025-04-09T11:31:54.063" v="276" actId="47"/>
        <pc:sldMkLst>
          <pc:docMk/>
          <pc:sldMk cId="4052536594" sldId="2147470772"/>
        </pc:sldMkLst>
      </pc:sldChg>
      <pc:sldChg chg="del">
        <pc:chgData name="COSTON Nicolas" userId="952e199f-97e7-4190-9c88-27aa6b7bde29" providerId="ADAL" clId="{DFBE768A-0880-4DDF-95BB-0ADAB914561C}" dt="2025-04-09T11:31:54.063" v="276" actId="47"/>
        <pc:sldMkLst>
          <pc:docMk/>
          <pc:sldMk cId="2139990621" sldId="2147470773"/>
        </pc:sldMkLst>
      </pc:sldChg>
      <pc:sldChg chg="add">
        <pc:chgData name="COSTON Nicolas" userId="952e199f-97e7-4190-9c88-27aa6b7bde29" providerId="ADAL" clId="{DFBE768A-0880-4DDF-95BB-0ADAB914561C}" dt="2025-04-07T07:49:26.205" v="5"/>
        <pc:sldMkLst>
          <pc:docMk/>
          <pc:sldMk cId="991417595" sldId="2147470775"/>
        </pc:sldMkLst>
      </pc:sldChg>
      <pc:sldChg chg="modSp add mod">
        <pc:chgData name="COSTON Nicolas" userId="952e199f-97e7-4190-9c88-27aa6b7bde29" providerId="ADAL" clId="{DFBE768A-0880-4DDF-95BB-0ADAB914561C}" dt="2025-04-09T08:28:28.491" v="271" actId="207"/>
        <pc:sldMkLst>
          <pc:docMk/>
          <pc:sldMk cId="576483259" sldId="2147470776"/>
        </pc:sldMkLst>
        <pc:spChg chg="mod">
          <ac:chgData name="COSTON Nicolas" userId="952e199f-97e7-4190-9c88-27aa6b7bde29" providerId="ADAL" clId="{DFBE768A-0880-4DDF-95BB-0ADAB914561C}" dt="2025-04-09T08:28:28.491" v="271" actId="207"/>
          <ac:spMkLst>
            <pc:docMk/>
            <pc:sldMk cId="576483259" sldId="2147470776"/>
            <ac:spMk id="8" creationId="{DD6F3323-F622-3FB7-3DC2-7E1FCC88FA04}"/>
          </ac:spMkLst>
        </pc:spChg>
        <pc:spChg chg="mod">
          <ac:chgData name="COSTON Nicolas" userId="952e199f-97e7-4190-9c88-27aa6b7bde29" providerId="ADAL" clId="{DFBE768A-0880-4DDF-95BB-0ADAB914561C}" dt="2025-04-09T08:28:28.491" v="271" actId="207"/>
          <ac:spMkLst>
            <pc:docMk/>
            <pc:sldMk cId="576483259" sldId="2147470776"/>
            <ac:spMk id="14" creationId="{85A83790-F0D1-D494-54FA-7AE17E18A69A}"/>
          </ac:spMkLst>
        </pc:spChg>
        <pc:spChg chg="mod">
          <ac:chgData name="COSTON Nicolas" userId="952e199f-97e7-4190-9c88-27aa6b7bde29" providerId="ADAL" clId="{DFBE768A-0880-4DDF-95BB-0ADAB914561C}" dt="2025-04-09T08:28:28.491" v="271" actId="207"/>
          <ac:spMkLst>
            <pc:docMk/>
            <pc:sldMk cId="576483259" sldId="2147470776"/>
            <ac:spMk id="15" creationId="{FA9F40DC-BB93-8267-4F78-FAA0B77EF171}"/>
          </ac:spMkLst>
        </pc:spChg>
        <pc:spChg chg="mod">
          <ac:chgData name="COSTON Nicolas" userId="952e199f-97e7-4190-9c88-27aa6b7bde29" providerId="ADAL" clId="{DFBE768A-0880-4DDF-95BB-0ADAB914561C}" dt="2025-04-09T08:28:28.491" v="271" actId="207"/>
          <ac:spMkLst>
            <pc:docMk/>
            <pc:sldMk cId="576483259" sldId="2147470776"/>
            <ac:spMk id="18" creationId="{E1FD787B-FD83-2BA8-E6F3-E31C18A7BC64}"/>
          </ac:spMkLst>
        </pc:spChg>
      </pc:sldChg>
      <pc:sldChg chg="add">
        <pc:chgData name="COSTON Nicolas" userId="952e199f-97e7-4190-9c88-27aa6b7bde29" providerId="ADAL" clId="{DFBE768A-0880-4DDF-95BB-0ADAB914561C}" dt="2025-04-07T07:49:26.205" v="5"/>
        <pc:sldMkLst>
          <pc:docMk/>
          <pc:sldMk cId="3407844110" sldId="2147470859"/>
        </pc:sldMkLst>
      </pc:sldChg>
      <pc:sldChg chg="modSp add mod">
        <pc:chgData name="COSTON Nicolas" userId="952e199f-97e7-4190-9c88-27aa6b7bde29" providerId="ADAL" clId="{DFBE768A-0880-4DDF-95BB-0ADAB914561C}" dt="2025-04-09T08:29:09.905" v="274" actId="14100"/>
        <pc:sldMkLst>
          <pc:docMk/>
          <pc:sldMk cId="280084771" sldId="2147470860"/>
        </pc:sldMkLst>
        <pc:spChg chg="mod">
          <ac:chgData name="COSTON Nicolas" userId="952e199f-97e7-4190-9c88-27aa6b7bde29" providerId="ADAL" clId="{DFBE768A-0880-4DDF-95BB-0ADAB914561C}" dt="2025-04-09T08:29:09.905" v="274" actId="14100"/>
          <ac:spMkLst>
            <pc:docMk/>
            <pc:sldMk cId="280084771" sldId="2147470860"/>
            <ac:spMk id="13" creationId="{BF5EE2D8-D3EE-B54C-9832-128420AFE1E9}"/>
          </ac:spMkLst>
        </pc:spChg>
        <pc:spChg chg="mod">
          <ac:chgData name="COSTON Nicolas" userId="952e199f-97e7-4190-9c88-27aa6b7bde29" providerId="ADAL" clId="{DFBE768A-0880-4DDF-95BB-0ADAB914561C}" dt="2025-04-09T08:28:53.177" v="272" actId="207"/>
          <ac:spMkLst>
            <pc:docMk/>
            <pc:sldMk cId="280084771" sldId="2147470860"/>
            <ac:spMk id="14" creationId="{FC00E030-3683-A09B-F453-870A4C518A14}"/>
          </ac:spMkLst>
        </pc:spChg>
        <pc:spChg chg="mod">
          <ac:chgData name="COSTON Nicolas" userId="952e199f-97e7-4190-9c88-27aa6b7bde29" providerId="ADAL" clId="{DFBE768A-0880-4DDF-95BB-0ADAB914561C}" dt="2025-04-09T08:28:53.177" v="272" actId="207"/>
          <ac:spMkLst>
            <pc:docMk/>
            <pc:sldMk cId="280084771" sldId="2147470860"/>
            <ac:spMk id="15" creationId="{1DB54872-E4C0-BA3E-CE2D-B2A31C81AE0E}"/>
          </ac:spMkLst>
        </pc:spChg>
        <pc:spChg chg="mod">
          <ac:chgData name="COSTON Nicolas" userId="952e199f-97e7-4190-9c88-27aa6b7bde29" providerId="ADAL" clId="{DFBE768A-0880-4DDF-95BB-0ADAB914561C}" dt="2025-04-09T08:28:53.177" v="272" actId="207"/>
          <ac:spMkLst>
            <pc:docMk/>
            <pc:sldMk cId="280084771" sldId="2147470860"/>
            <ac:spMk id="25" creationId="{C6632C8F-F817-9834-4591-AB7270236E43}"/>
          </ac:spMkLst>
        </pc:spChg>
        <pc:spChg chg="mod">
          <ac:chgData name="COSTON Nicolas" userId="952e199f-97e7-4190-9c88-27aa6b7bde29" providerId="ADAL" clId="{DFBE768A-0880-4DDF-95BB-0ADAB914561C}" dt="2025-04-09T08:28:53.177" v="272" actId="207"/>
          <ac:spMkLst>
            <pc:docMk/>
            <pc:sldMk cId="280084771" sldId="2147470860"/>
            <ac:spMk id="26" creationId="{AC8577EA-60D7-F53D-5F47-21E72361A5A6}"/>
          </ac:spMkLst>
        </pc:spChg>
        <pc:spChg chg="mod">
          <ac:chgData name="COSTON Nicolas" userId="952e199f-97e7-4190-9c88-27aa6b7bde29" providerId="ADAL" clId="{DFBE768A-0880-4DDF-95BB-0ADAB914561C}" dt="2025-04-09T08:28:53.177" v="272" actId="207"/>
          <ac:spMkLst>
            <pc:docMk/>
            <pc:sldMk cId="280084771" sldId="2147470860"/>
            <ac:spMk id="27" creationId="{EB572F22-E73E-48C7-6AD6-54BA3406E684}"/>
          </ac:spMkLst>
        </pc:spChg>
      </pc:sldChg>
      <pc:sldChg chg="add">
        <pc:chgData name="COSTON Nicolas" userId="952e199f-97e7-4190-9c88-27aa6b7bde29" providerId="ADAL" clId="{DFBE768A-0880-4DDF-95BB-0ADAB914561C}" dt="2025-04-07T07:49:26.205" v="5"/>
        <pc:sldMkLst>
          <pc:docMk/>
          <pc:sldMk cId="624498362" sldId="2147470861"/>
        </pc:sldMkLst>
      </pc:sldChg>
      <pc:sldChg chg="addSp delSp modSp add mod">
        <pc:chgData name="COSTON Nicolas" userId="952e199f-97e7-4190-9c88-27aa6b7bde29" providerId="ADAL" clId="{DFBE768A-0880-4DDF-95BB-0ADAB914561C}" dt="2025-04-09T08:26:57.409" v="270" actId="1076"/>
        <pc:sldMkLst>
          <pc:docMk/>
          <pc:sldMk cId="3716588469" sldId="2147470862"/>
        </pc:sldMkLst>
        <pc:spChg chg="add mod">
          <ac:chgData name="COSTON Nicolas" userId="952e199f-97e7-4190-9c88-27aa6b7bde29" providerId="ADAL" clId="{DFBE768A-0880-4DDF-95BB-0ADAB914561C}" dt="2025-04-08T07:40:34.992" v="209" actId="1076"/>
          <ac:spMkLst>
            <pc:docMk/>
            <pc:sldMk cId="3716588469" sldId="2147470862"/>
            <ac:spMk id="6" creationId="{A13B9C88-FB09-3092-0D1C-FB4774409F03}"/>
          </ac:spMkLst>
        </pc:spChg>
        <pc:spChg chg="add mod">
          <ac:chgData name="COSTON Nicolas" userId="952e199f-97e7-4190-9c88-27aa6b7bde29" providerId="ADAL" clId="{DFBE768A-0880-4DDF-95BB-0ADAB914561C}" dt="2025-04-08T07:40:34.992" v="209" actId="1076"/>
          <ac:spMkLst>
            <pc:docMk/>
            <pc:sldMk cId="3716588469" sldId="2147470862"/>
            <ac:spMk id="7" creationId="{F2FFBC50-3CDF-0EDC-FCFA-6677389F7702}"/>
          </ac:spMkLst>
        </pc:spChg>
        <pc:spChg chg="add mod">
          <ac:chgData name="COSTON Nicolas" userId="952e199f-97e7-4190-9c88-27aa6b7bde29" providerId="ADAL" clId="{DFBE768A-0880-4DDF-95BB-0ADAB914561C}" dt="2025-04-08T07:40:34.992" v="209" actId="1076"/>
          <ac:spMkLst>
            <pc:docMk/>
            <pc:sldMk cId="3716588469" sldId="2147470862"/>
            <ac:spMk id="8" creationId="{09B9A134-F6EB-79AD-ACD2-011578DE058B}"/>
          </ac:spMkLst>
        </pc:spChg>
        <pc:spChg chg="add mod">
          <ac:chgData name="COSTON Nicolas" userId="952e199f-97e7-4190-9c88-27aa6b7bde29" providerId="ADAL" clId="{DFBE768A-0880-4DDF-95BB-0ADAB914561C}" dt="2025-04-08T07:40:13.213" v="207" actId="113"/>
          <ac:spMkLst>
            <pc:docMk/>
            <pc:sldMk cId="3716588469" sldId="2147470862"/>
            <ac:spMk id="10" creationId="{4ED97BBB-C53A-148F-C9BD-3064A9FCB841}"/>
          </ac:spMkLst>
        </pc:spChg>
        <pc:spChg chg="add mod">
          <ac:chgData name="COSTON Nicolas" userId="952e199f-97e7-4190-9c88-27aa6b7bde29" providerId="ADAL" clId="{DFBE768A-0880-4DDF-95BB-0ADAB914561C}" dt="2025-04-08T07:41:02.039" v="214" actId="1076"/>
          <ac:spMkLst>
            <pc:docMk/>
            <pc:sldMk cId="3716588469" sldId="2147470862"/>
            <ac:spMk id="11" creationId="{D4BCF42B-9012-1BDF-24F5-41916CC7F237}"/>
          </ac:spMkLst>
        </pc:spChg>
        <pc:spChg chg="mod ord">
          <ac:chgData name="COSTON Nicolas" userId="952e199f-97e7-4190-9c88-27aa6b7bde29" providerId="ADAL" clId="{DFBE768A-0880-4DDF-95BB-0ADAB914561C}" dt="2025-04-08T07:38:28.119" v="186" actId="14100"/>
          <ac:spMkLst>
            <pc:docMk/>
            <pc:sldMk cId="3716588469" sldId="2147470862"/>
            <ac:spMk id="14" creationId="{19B16034-3061-2A5B-773D-E93F32C4EB75}"/>
          </ac:spMkLst>
        </pc:spChg>
        <pc:spChg chg="add mod">
          <ac:chgData name="COSTON Nicolas" userId="952e199f-97e7-4190-9c88-27aa6b7bde29" providerId="ADAL" clId="{DFBE768A-0880-4DDF-95BB-0ADAB914561C}" dt="2025-04-08T07:40:15.381" v="208" actId="113"/>
          <ac:spMkLst>
            <pc:docMk/>
            <pc:sldMk cId="3716588469" sldId="2147470862"/>
            <ac:spMk id="17" creationId="{2ADE850D-2587-0895-27E2-50FBC763F66F}"/>
          </ac:spMkLst>
        </pc:spChg>
        <pc:spChg chg="add mod">
          <ac:chgData name="COSTON Nicolas" userId="952e199f-97e7-4190-9c88-27aa6b7bde29" providerId="ADAL" clId="{DFBE768A-0880-4DDF-95BB-0ADAB914561C}" dt="2025-04-08T07:41:08.112" v="216" actId="1076"/>
          <ac:spMkLst>
            <pc:docMk/>
            <pc:sldMk cId="3716588469" sldId="2147470862"/>
            <ac:spMk id="18" creationId="{4B5810EE-3602-FA84-2167-A43270F3DDC6}"/>
          </ac:spMkLst>
        </pc:spChg>
        <pc:spChg chg="add mod">
          <ac:chgData name="COSTON Nicolas" userId="952e199f-97e7-4190-9c88-27aa6b7bde29" providerId="ADAL" clId="{DFBE768A-0880-4DDF-95BB-0ADAB914561C}" dt="2025-04-08T07:40:10.716" v="206" actId="113"/>
          <ac:spMkLst>
            <pc:docMk/>
            <pc:sldMk cId="3716588469" sldId="2147470862"/>
            <ac:spMk id="20" creationId="{77112865-E251-6D2D-57D2-04916BEF6863}"/>
          </ac:spMkLst>
        </pc:spChg>
        <pc:spChg chg="add mod">
          <ac:chgData name="COSTON Nicolas" userId="952e199f-97e7-4190-9c88-27aa6b7bde29" providerId="ADAL" clId="{DFBE768A-0880-4DDF-95BB-0ADAB914561C}" dt="2025-04-08T07:40:10.716" v="206" actId="113"/>
          <ac:spMkLst>
            <pc:docMk/>
            <pc:sldMk cId="3716588469" sldId="2147470862"/>
            <ac:spMk id="21" creationId="{0781DD0C-AA84-8827-6992-204DCEBDF523}"/>
          </ac:spMkLst>
        </pc:spChg>
        <pc:spChg chg="add mod">
          <ac:chgData name="COSTON Nicolas" userId="952e199f-97e7-4190-9c88-27aa6b7bde29" providerId="ADAL" clId="{DFBE768A-0880-4DDF-95BB-0ADAB914561C}" dt="2025-04-08T07:43:55.158" v="269" actId="14100"/>
          <ac:spMkLst>
            <pc:docMk/>
            <pc:sldMk cId="3716588469" sldId="2147470862"/>
            <ac:spMk id="22" creationId="{47F8771B-D4F9-5C35-8B02-F1F82ED9126B}"/>
          </ac:spMkLst>
        </pc:spChg>
        <pc:spChg chg="add mod">
          <ac:chgData name="COSTON Nicolas" userId="952e199f-97e7-4190-9c88-27aa6b7bde29" providerId="ADAL" clId="{DFBE768A-0880-4DDF-95BB-0ADAB914561C}" dt="2025-04-09T08:26:57.409" v="270" actId="1076"/>
          <ac:spMkLst>
            <pc:docMk/>
            <pc:sldMk cId="3716588469" sldId="2147470862"/>
            <ac:spMk id="23" creationId="{C6812573-B4CF-5B05-1271-638EDD7A0C66}"/>
          </ac:spMkLst>
        </pc:spChg>
        <pc:grpChg chg="add mod">
          <ac:chgData name="COSTON Nicolas" userId="952e199f-97e7-4190-9c88-27aa6b7bde29" providerId="ADAL" clId="{DFBE768A-0880-4DDF-95BB-0ADAB914561C}" dt="2025-04-08T07:41:44.560" v="219" actId="1076"/>
          <ac:grpSpMkLst>
            <pc:docMk/>
            <pc:sldMk cId="3716588469" sldId="2147470862"/>
            <ac:grpSpMk id="9" creationId="{6FDBA5DB-3B74-F3D9-83CE-B40C31E12514}"/>
          </ac:grpSpMkLst>
        </pc:grpChg>
        <pc:grpChg chg="add mod">
          <ac:chgData name="COSTON Nicolas" userId="952e199f-97e7-4190-9c88-27aa6b7bde29" providerId="ADAL" clId="{DFBE768A-0880-4DDF-95BB-0ADAB914561C}" dt="2025-04-08T07:41:38.563" v="218" actId="1076"/>
          <ac:grpSpMkLst>
            <pc:docMk/>
            <pc:sldMk cId="3716588469" sldId="2147470862"/>
            <ac:grpSpMk id="15" creationId="{BD48487A-F6AA-3057-521D-939DEB6D421D}"/>
          </ac:grpSpMkLst>
        </pc:grpChg>
        <pc:grpChg chg="add mod">
          <ac:chgData name="COSTON Nicolas" userId="952e199f-97e7-4190-9c88-27aa6b7bde29" providerId="ADAL" clId="{DFBE768A-0880-4DDF-95BB-0ADAB914561C}" dt="2025-04-08T07:41:25.491" v="217" actId="1076"/>
          <ac:grpSpMkLst>
            <pc:docMk/>
            <pc:sldMk cId="3716588469" sldId="2147470862"/>
            <ac:grpSpMk id="19" creationId="{1074F24D-DAE3-EAB2-5E5D-F98243C742E9}"/>
          </ac:grpSpMkLst>
        </pc:grpChg>
        <pc:graphicFrameChg chg="mod">
          <ac:chgData name="COSTON Nicolas" userId="952e199f-97e7-4190-9c88-27aa6b7bde29" providerId="ADAL" clId="{DFBE768A-0880-4DDF-95BB-0ADAB914561C}" dt="2025-04-08T07:43:04.770" v="266" actId="1076"/>
          <ac:graphicFrameMkLst>
            <pc:docMk/>
            <pc:sldMk cId="3716588469" sldId="2147470862"/>
            <ac:graphicFrameMk id="3" creationId="{D1FC0350-935F-656D-CB30-6F1629849743}"/>
          </ac:graphicFrameMkLst>
        </pc:graphicFrameChg>
      </pc:sldChg>
    </pc:docChg>
  </pc:docChgLst>
  <pc:docChgLst>
    <pc:chgData name="COSTON Nicolas" userId="952e199f-97e7-4190-9c88-27aa6b7bde29" providerId="ADAL" clId="{FC32DB84-B24A-47FB-B665-D2D40CE17658}"/>
    <pc:docChg chg="undo redo custSel addSld delSld modSld sldOrd">
      <pc:chgData name="COSTON Nicolas" userId="952e199f-97e7-4190-9c88-27aa6b7bde29" providerId="ADAL" clId="{FC32DB84-B24A-47FB-B665-D2D40CE17658}" dt="2025-03-27T15:28:20.709" v="2293"/>
      <pc:docMkLst>
        <pc:docMk/>
      </pc:docMkLst>
      <pc:sldChg chg="modSp mod">
        <pc:chgData name="COSTON Nicolas" userId="952e199f-97e7-4190-9c88-27aa6b7bde29" providerId="ADAL" clId="{FC32DB84-B24A-47FB-B665-D2D40CE17658}" dt="2025-03-11T09:40:30.834" v="0" actId="20577"/>
        <pc:sldMkLst>
          <pc:docMk/>
          <pc:sldMk cId="2356511261" sldId="2146846479"/>
        </pc:sldMkLst>
        <pc:spChg chg="mod">
          <ac:chgData name="COSTON Nicolas" userId="952e199f-97e7-4190-9c88-27aa6b7bde29" providerId="ADAL" clId="{FC32DB84-B24A-47FB-B665-D2D40CE17658}" dt="2025-03-11T09:40:30.834" v="0" actId="20577"/>
          <ac:spMkLst>
            <pc:docMk/>
            <pc:sldMk cId="2356511261" sldId="2146846479"/>
            <ac:spMk id="6" creationId="{00000000-0000-0000-0000-000000000000}"/>
          </ac:spMkLst>
        </pc:spChg>
      </pc:sldChg>
      <pc:sldChg chg="del">
        <pc:chgData name="COSTON Nicolas" userId="952e199f-97e7-4190-9c88-27aa6b7bde29" providerId="ADAL" clId="{FC32DB84-B24A-47FB-B665-D2D40CE17658}" dt="2025-03-11T09:42:22.061" v="14" actId="47"/>
        <pc:sldMkLst>
          <pc:docMk/>
          <pc:sldMk cId="1640544704" sldId="2146846483"/>
        </pc:sldMkLst>
      </pc:sldChg>
      <pc:sldChg chg="modNotesTx">
        <pc:chgData name="COSTON Nicolas" userId="952e199f-97e7-4190-9c88-27aa6b7bde29" providerId="ADAL" clId="{FC32DB84-B24A-47FB-B665-D2D40CE17658}" dt="2025-03-24T14:29:18.531" v="496" actId="20577"/>
        <pc:sldMkLst>
          <pc:docMk/>
          <pc:sldMk cId="4055675411" sldId="2147470706"/>
        </pc:sldMkLst>
      </pc:sldChg>
      <pc:sldChg chg="del">
        <pc:chgData name="COSTON Nicolas" userId="952e199f-97e7-4190-9c88-27aa6b7bde29" providerId="ADAL" clId="{FC32DB84-B24A-47FB-B665-D2D40CE17658}" dt="2025-03-11T09:42:22.061" v="14" actId="47"/>
        <pc:sldMkLst>
          <pc:docMk/>
          <pc:sldMk cId="3368006036" sldId="2147470707"/>
        </pc:sldMkLst>
      </pc:sldChg>
      <pc:sldChg chg="del">
        <pc:chgData name="COSTON Nicolas" userId="952e199f-97e7-4190-9c88-27aa6b7bde29" providerId="ADAL" clId="{FC32DB84-B24A-47FB-B665-D2D40CE17658}" dt="2025-03-11T09:42:22.061" v="14" actId="47"/>
        <pc:sldMkLst>
          <pc:docMk/>
          <pc:sldMk cId="2553284594" sldId="2147470708"/>
        </pc:sldMkLst>
      </pc:sldChg>
      <pc:sldChg chg="del">
        <pc:chgData name="COSTON Nicolas" userId="952e199f-97e7-4190-9c88-27aa6b7bde29" providerId="ADAL" clId="{FC32DB84-B24A-47FB-B665-D2D40CE17658}" dt="2025-03-11T09:42:22.061" v="14" actId="47"/>
        <pc:sldMkLst>
          <pc:docMk/>
          <pc:sldMk cId="3758734285" sldId="2147470710"/>
        </pc:sldMkLst>
      </pc:sldChg>
      <pc:sldChg chg="del">
        <pc:chgData name="COSTON Nicolas" userId="952e199f-97e7-4190-9c88-27aa6b7bde29" providerId="ADAL" clId="{FC32DB84-B24A-47FB-B665-D2D40CE17658}" dt="2025-03-11T09:42:22.061" v="14" actId="47"/>
        <pc:sldMkLst>
          <pc:docMk/>
          <pc:sldMk cId="2200991545" sldId="2147470713"/>
        </pc:sldMkLst>
      </pc:sldChg>
      <pc:sldChg chg="del">
        <pc:chgData name="COSTON Nicolas" userId="952e199f-97e7-4190-9c88-27aa6b7bde29" providerId="ADAL" clId="{FC32DB84-B24A-47FB-B665-D2D40CE17658}" dt="2025-03-11T09:42:22.061" v="14" actId="47"/>
        <pc:sldMkLst>
          <pc:docMk/>
          <pc:sldMk cId="2559901184" sldId="2147470714"/>
        </pc:sldMkLst>
      </pc:sldChg>
      <pc:sldChg chg="del">
        <pc:chgData name="COSTON Nicolas" userId="952e199f-97e7-4190-9c88-27aa6b7bde29" providerId="ADAL" clId="{FC32DB84-B24A-47FB-B665-D2D40CE17658}" dt="2025-03-11T09:42:22.061" v="14" actId="47"/>
        <pc:sldMkLst>
          <pc:docMk/>
          <pc:sldMk cId="306512047" sldId="2147470715"/>
        </pc:sldMkLst>
      </pc:sldChg>
      <pc:sldChg chg="del">
        <pc:chgData name="COSTON Nicolas" userId="952e199f-97e7-4190-9c88-27aa6b7bde29" providerId="ADAL" clId="{FC32DB84-B24A-47FB-B665-D2D40CE17658}" dt="2025-03-11T09:42:22.061" v="14" actId="47"/>
        <pc:sldMkLst>
          <pc:docMk/>
          <pc:sldMk cId="860026739" sldId="2147470717"/>
        </pc:sldMkLst>
      </pc:sldChg>
      <pc:sldChg chg="del">
        <pc:chgData name="COSTON Nicolas" userId="952e199f-97e7-4190-9c88-27aa6b7bde29" providerId="ADAL" clId="{FC32DB84-B24A-47FB-B665-D2D40CE17658}" dt="2025-03-11T09:42:22.061" v="14" actId="47"/>
        <pc:sldMkLst>
          <pc:docMk/>
          <pc:sldMk cId="3339179843" sldId="2147470718"/>
        </pc:sldMkLst>
      </pc:sldChg>
      <pc:sldChg chg="del">
        <pc:chgData name="COSTON Nicolas" userId="952e199f-97e7-4190-9c88-27aa6b7bde29" providerId="ADAL" clId="{FC32DB84-B24A-47FB-B665-D2D40CE17658}" dt="2025-03-11T09:41:36.439" v="4" actId="47"/>
        <pc:sldMkLst>
          <pc:docMk/>
          <pc:sldMk cId="3291677432" sldId="2147470720"/>
        </pc:sldMkLst>
      </pc:sldChg>
      <pc:sldChg chg="del">
        <pc:chgData name="COSTON Nicolas" userId="952e199f-97e7-4190-9c88-27aa6b7bde29" providerId="ADAL" clId="{FC32DB84-B24A-47FB-B665-D2D40CE17658}" dt="2025-03-11T09:42:22.061" v="14" actId="47"/>
        <pc:sldMkLst>
          <pc:docMk/>
          <pc:sldMk cId="289898947" sldId="2147470722"/>
        </pc:sldMkLst>
      </pc:sldChg>
      <pc:sldChg chg="del">
        <pc:chgData name="COSTON Nicolas" userId="952e199f-97e7-4190-9c88-27aa6b7bde29" providerId="ADAL" clId="{FC32DB84-B24A-47FB-B665-D2D40CE17658}" dt="2025-03-11T09:41:36.439" v="4" actId="47"/>
        <pc:sldMkLst>
          <pc:docMk/>
          <pc:sldMk cId="4203984983" sldId="2147470723"/>
        </pc:sldMkLst>
      </pc:sldChg>
      <pc:sldChg chg="del">
        <pc:chgData name="COSTON Nicolas" userId="952e199f-97e7-4190-9c88-27aa6b7bde29" providerId="ADAL" clId="{FC32DB84-B24A-47FB-B665-D2D40CE17658}" dt="2025-03-11T09:42:22.061" v="14" actId="47"/>
        <pc:sldMkLst>
          <pc:docMk/>
          <pc:sldMk cId="1965280264" sldId="2147470724"/>
        </pc:sldMkLst>
      </pc:sldChg>
      <pc:sldChg chg="del">
        <pc:chgData name="COSTON Nicolas" userId="952e199f-97e7-4190-9c88-27aa6b7bde29" providerId="ADAL" clId="{FC32DB84-B24A-47FB-B665-D2D40CE17658}" dt="2025-03-11T09:40:44.665" v="1" actId="47"/>
        <pc:sldMkLst>
          <pc:docMk/>
          <pc:sldMk cId="4266739603" sldId="2147470727"/>
        </pc:sldMkLst>
      </pc:sldChg>
      <pc:sldChg chg="modNotesTx">
        <pc:chgData name="COSTON Nicolas" userId="952e199f-97e7-4190-9c88-27aa6b7bde29" providerId="ADAL" clId="{FC32DB84-B24A-47FB-B665-D2D40CE17658}" dt="2025-03-24T14:29:13.107" v="494" actId="20577"/>
        <pc:sldMkLst>
          <pc:docMk/>
          <pc:sldMk cId="3283983746" sldId="2147470728"/>
        </pc:sldMkLst>
      </pc:sldChg>
      <pc:sldChg chg="del">
        <pc:chgData name="COSTON Nicolas" userId="952e199f-97e7-4190-9c88-27aa6b7bde29" providerId="ADAL" clId="{FC32DB84-B24A-47FB-B665-D2D40CE17658}" dt="2025-03-11T09:40:44.665" v="1" actId="47"/>
        <pc:sldMkLst>
          <pc:docMk/>
          <pc:sldMk cId="3532091692" sldId="2147470730"/>
        </pc:sldMkLst>
      </pc:sldChg>
      <pc:sldChg chg="del">
        <pc:chgData name="COSTON Nicolas" userId="952e199f-97e7-4190-9c88-27aa6b7bde29" providerId="ADAL" clId="{FC32DB84-B24A-47FB-B665-D2D40CE17658}" dt="2025-03-11T09:40:48.142" v="3" actId="47"/>
        <pc:sldMkLst>
          <pc:docMk/>
          <pc:sldMk cId="1039911913" sldId="2147470731"/>
        </pc:sldMkLst>
      </pc:sldChg>
      <pc:sldChg chg="del">
        <pc:chgData name="COSTON Nicolas" userId="952e199f-97e7-4190-9c88-27aa6b7bde29" providerId="ADAL" clId="{FC32DB84-B24A-47FB-B665-D2D40CE17658}" dt="2025-03-11T09:40:44.665" v="1" actId="47"/>
        <pc:sldMkLst>
          <pc:docMk/>
          <pc:sldMk cId="1258014223" sldId="2147470732"/>
        </pc:sldMkLst>
      </pc:sldChg>
      <pc:sldChg chg="del">
        <pc:chgData name="COSTON Nicolas" userId="952e199f-97e7-4190-9c88-27aa6b7bde29" providerId="ADAL" clId="{FC32DB84-B24A-47FB-B665-D2D40CE17658}" dt="2025-03-11T09:40:47.044" v="2" actId="47"/>
        <pc:sldMkLst>
          <pc:docMk/>
          <pc:sldMk cId="3086474929" sldId="2147470733"/>
        </pc:sldMkLst>
      </pc:sldChg>
      <pc:sldChg chg="del">
        <pc:chgData name="COSTON Nicolas" userId="952e199f-97e7-4190-9c88-27aa6b7bde29" providerId="ADAL" clId="{FC32DB84-B24A-47FB-B665-D2D40CE17658}" dt="2025-03-11T09:42:22.061" v="14" actId="47"/>
        <pc:sldMkLst>
          <pc:docMk/>
          <pc:sldMk cId="36858091" sldId="2147470734"/>
        </pc:sldMkLst>
      </pc:sldChg>
      <pc:sldChg chg="del">
        <pc:chgData name="COSTON Nicolas" userId="952e199f-97e7-4190-9c88-27aa6b7bde29" providerId="ADAL" clId="{FC32DB84-B24A-47FB-B665-D2D40CE17658}" dt="2025-03-11T09:42:22.061" v="14" actId="47"/>
        <pc:sldMkLst>
          <pc:docMk/>
          <pc:sldMk cId="2625912071" sldId="2147470737"/>
        </pc:sldMkLst>
      </pc:sldChg>
      <pc:sldChg chg="modNotesTx">
        <pc:chgData name="COSTON Nicolas" userId="952e199f-97e7-4190-9c88-27aa6b7bde29" providerId="ADAL" clId="{FC32DB84-B24A-47FB-B665-D2D40CE17658}" dt="2025-03-24T14:29:25.691" v="497" actId="20577"/>
        <pc:sldMkLst>
          <pc:docMk/>
          <pc:sldMk cId="991597174" sldId="2147470738"/>
        </pc:sldMkLst>
      </pc:sldChg>
      <pc:sldChg chg="del">
        <pc:chgData name="COSTON Nicolas" userId="952e199f-97e7-4190-9c88-27aa6b7bde29" providerId="ADAL" clId="{FC32DB84-B24A-47FB-B665-D2D40CE17658}" dt="2025-03-11T09:40:44.665" v="1" actId="47"/>
        <pc:sldMkLst>
          <pc:docMk/>
          <pc:sldMk cId="3276676442" sldId="2147470739"/>
        </pc:sldMkLst>
      </pc:sldChg>
      <pc:sldChg chg="modSp mod">
        <pc:chgData name="COSTON Nicolas" userId="952e199f-97e7-4190-9c88-27aa6b7bde29" providerId="ADAL" clId="{FC32DB84-B24A-47FB-B665-D2D40CE17658}" dt="2025-03-12T10:20:29.085" v="340" actId="113"/>
        <pc:sldMkLst>
          <pc:docMk/>
          <pc:sldMk cId="258680160" sldId="2147470740"/>
        </pc:sldMkLst>
      </pc:sldChg>
      <pc:sldChg chg="modNotesTx">
        <pc:chgData name="COSTON Nicolas" userId="952e199f-97e7-4190-9c88-27aa6b7bde29" providerId="ADAL" clId="{FC32DB84-B24A-47FB-B665-D2D40CE17658}" dt="2025-03-24T14:29:15.863" v="495" actId="20577"/>
        <pc:sldMkLst>
          <pc:docMk/>
          <pc:sldMk cId="2319386780" sldId="2147470741"/>
        </pc:sldMkLst>
      </pc:sldChg>
      <pc:sldChg chg="modNotesTx">
        <pc:chgData name="COSTON Nicolas" userId="952e199f-97e7-4190-9c88-27aa6b7bde29" providerId="ADAL" clId="{FC32DB84-B24A-47FB-B665-D2D40CE17658}" dt="2025-03-24T14:29:10.585" v="493" actId="20577"/>
        <pc:sldMkLst>
          <pc:docMk/>
          <pc:sldMk cId="891016570" sldId="2147470742"/>
        </pc:sldMkLst>
      </pc:sldChg>
      <pc:sldChg chg="modNotesTx">
        <pc:chgData name="COSTON Nicolas" userId="952e199f-97e7-4190-9c88-27aa6b7bde29" providerId="ADAL" clId="{FC32DB84-B24A-47FB-B665-D2D40CE17658}" dt="2025-03-24T14:29:07.685" v="492" actId="20577"/>
        <pc:sldMkLst>
          <pc:docMk/>
          <pc:sldMk cId="1572105151" sldId="2147470743"/>
        </pc:sldMkLst>
      </pc:sldChg>
      <pc:sldChg chg="modNotesTx">
        <pc:chgData name="COSTON Nicolas" userId="952e199f-97e7-4190-9c88-27aa6b7bde29" providerId="ADAL" clId="{FC32DB84-B24A-47FB-B665-D2D40CE17658}" dt="2025-03-24T14:29:02.262" v="490" actId="20577"/>
        <pc:sldMkLst>
          <pc:docMk/>
          <pc:sldMk cId="4246707294" sldId="2147470744"/>
        </pc:sldMkLst>
      </pc:sldChg>
      <pc:sldChg chg="modNotesTx">
        <pc:chgData name="COSTON Nicolas" userId="952e199f-97e7-4190-9c88-27aa6b7bde29" providerId="ADAL" clId="{FC32DB84-B24A-47FB-B665-D2D40CE17658}" dt="2025-03-24T14:29:04.465" v="491" actId="20577"/>
        <pc:sldMkLst>
          <pc:docMk/>
          <pc:sldMk cId="4017178" sldId="2147470745"/>
        </pc:sldMkLst>
      </pc:sldChg>
      <pc:sldChg chg="addSp modSp add del mod modNotesTx">
        <pc:chgData name="COSTON Nicolas" userId="952e199f-97e7-4190-9c88-27aa6b7bde29" providerId="ADAL" clId="{FC32DB84-B24A-47FB-B665-D2D40CE17658}" dt="2025-03-27T13:14:18.700" v="560"/>
        <pc:sldMkLst>
          <pc:docMk/>
          <pc:sldMk cId="241080741" sldId="2147470761"/>
        </pc:sldMkLst>
        <pc:spChg chg="mod">
          <ac:chgData name="COSTON Nicolas" userId="952e199f-97e7-4190-9c88-27aa6b7bde29" providerId="ADAL" clId="{FC32DB84-B24A-47FB-B665-D2D40CE17658}" dt="2025-03-24T14:26:49.600" v="476" actId="20577"/>
          <ac:spMkLst>
            <pc:docMk/>
            <pc:sldMk cId="241080741" sldId="2147470761"/>
            <ac:spMk id="6" creationId="{37809405-4635-2791-5E4F-7F48A5E1F869}"/>
          </ac:spMkLst>
        </pc:spChg>
        <pc:spChg chg="mod">
          <ac:chgData name="COSTON Nicolas" userId="952e199f-97e7-4190-9c88-27aa6b7bde29" providerId="ADAL" clId="{FC32DB84-B24A-47FB-B665-D2D40CE17658}" dt="2025-03-27T13:14:18.700" v="560"/>
          <ac:spMkLst>
            <pc:docMk/>
            <pc:sldMk cId="241080741" sldId="2147470761"/>
            <ac:spMk id="64" creationId="{75F00F3D-4301-791D-8073-E95B26435AED}"/>
          </ac:spMkLst>
        </pc:spChg>
        <pc:spChg chg="mod">
          <ac:chgData name="COSTON Nicolas" userId="952e199f-97e7-4190-9c88-27aa6b7bde29" providerId="ADAL" clId="{FC32DB84-B24A-47FB-B665-D2D40CE17658}" dt="2025-03-24T14:26:53.552" v="483" actId="20577"/>
          <ac:spMkLst>
            <pc:docMk/>
            <pc:sldMk cId="241080741" sldId="2147470761"/>
            <ac:spMk id="75" creationId="{3F924B52-837F-4915-1E98-6B57B8449DE9}"/>
          </ac:spMkLst>
        </pc:spChg>
        <pc:spChg chg="mod">
          <ac:chgData name="COSTON Nicolas" userId="952e199f-97e7-4190-9c88-27aa6b7bde29" providerId="ADAL" clId="{FC32DB84-B24A-47FB-B665-D2D40CE17658}" dt="2025-03-27T13:14:18.700" v="560"/>
          <ac:spMkLst>
            <pc:docMk/>
            <pc:sldMk cId="241080741" sldId="2147470761"/>
            <ac:spMk id="80" creationId="{2D8125C0-B396-10AA-8D80-2F470E39280A}"/>
          </ac:spMkLst>
        </pc:spChg>
      </pc:sldChg>
      <pc:sldChg chg="addSp delSp modSp add mod">
        <pc:chgData name="COSTON Nicolas" userId="952e199f-97e7-4190-9c88-27aa6b7bde29" providerId="ADAL" clId="{FC32DB84-B24A-47FB-B665-D2D40CE17658}" dt="2025-03-12T20:20:44.343" v="469" actId="21"/>
        <pc:sldMkLst>
          <pc:docMk/>
          <pc:sldMk cId="2837394122" sldId="2147470762"/>
        </pc:sldMkLst>
      </pc:sldChg>
      <pc:sldChg chg="addSp delSp modSp add mod">
        <pc:chgData name="COSTON Nicolas" userId="952e199f-97e7-4190-9c88-27aa6b7bde29" providerId="ADAL" clId="{FC32DB84-B24A-47FB-B665-D2D40CE17658}" dt="2025-03-12T13:00:15.609" v="468" actId="1076"/>
        <pc:sldMkLst>
          <pc:docMk/>
          <pc:sldMk cId="173658811" sldId="2147470763"/>
        </pc:sldMkLst>
      </pc:sldChg>
      <pc:sldChg chg="addSp delSp modSp add mod">
        <pc:chgData name="COSTON Nicolas" userId="952e199f-97e7-4190-9c88-27aa6b7bde29" providerId="ADAL" clId="{FC32DB84-B24A-47FB-B665-D2D40CE17658}" dt="2025-03-11T09:50:55.327" v="331"/>
        <pc:sldMkLst>
          <pc:docMk/>
          <pc:sldMk cId="2990564286" sldId="2147470764"/>
        </pc:sldMkLst>
      </pc:sldChg>
      <pc:sldChg chg="addSp delSp modSp add mod">
        <pc:chgData name="COSTON Nicolas" userId="952e199f-97e7-4190-9c88-27aa6b7bde29" providerId="ADAL" clId="{FC32DB84-B24A-47FB-B665-D2D40CE17658}" dt="2025-03-11T09:51:30.461" v="339" actId="14100"/>
        <pc:sldMkLst>
          <pc:docMk/>
          <pc:sldMk cId="1507298369" sldId="2147470765"/>
        </pc:sldMkLst>
      </pc:sldChg>
      <pc:sldChg chg="addSp delSp modSp add del mod modNotesTx">
        <pc:chgData name="COSTON Nicolas" userId="952e199f-97e7-4190-9c88-27aa6b7bde29" providerId="ADAL" clId="{FC32DB84-B24A-47FB-B665-D2D40CE17658}" dt="2025-03-26T20:55:51.189" v="555"/>
        <pc:sldMkLst>
          <pc:docMk/>
          <pc:sldMk cId="280084771" sldId="2147470766"/>
        </pc:sldMkLst>
      </pc:sldChg>
      <pc:sldChg chg="delSp modSp add mod ord">
        <pc:chgData name="COSTON Nicolas" userId="952e199f-97e7-4190-9c88-27aa6b7bde29" providerId="ADAL" clId="{FC32DB84-B24A-47FB-B665-D2D40CE17658}" dt="2025-03-26T20:56:12.713" v="559" actId="1076"/>
        <pc:sldMkLst>
          <pc:docMk/>
          <pc:sldMk cId="4268292760" sldId="2147470767"/>
        </pc:sldMkLst>
        <pc:spChg chg="mod">
          <ac:chgData name="COSTON Nicolas" userId="952e199f-97e7-4190-9c88-27aa6b7bde29" providerId="ADAL" clId="{FC32DB84-B24A-47FB-B665-D2D40CE17658}" dt="2025-03-26T20:56:12.713" v="559" actId="1076"/>
          <ac:spMkLst>
            <pc:docMk/>
            <pc:sldMk cId="4268292760" sldId="2147470767"/>
            <ac:spMk id="75" creationId="{103C1A63-11D9-9060-85FE-CABB91C35B07}"/>
          </ac:spMkLst>
        </pc:spChg>
        <pc:spChg chg="mod">
          <ac:chgData name="COSTON Nicolas" userId="952e199f-97e7-4190-9c88-27aa6b7bde29" providerId="ADAL" clId="{FC32DB84-B24A-47FB-B665-D2D40CE17658}" dt="2025-03-26T20:56:12.713" v="559" actId="1076"/>
          <ac:spMkLst>
            <pc:docMk/>
            <pc:sldMk cId="4268292760" sldId="2147470767"/>
            <ac:spMk id="80" creationId="{AD9FD0DC-FCBE-5CA1-2C26-853B03792D93}"/>
          </ac:spMkLst>
        </pc:spChg>
        <pc:spChg chg="mod">
          <ac:chgData name="COSTON Nicolas" userId="952e199f-97e7-4190-9c88-27aa6b7bde29" providerId="ADAL" clId="{FC32DB84-B24A-47FB-B665-D2D40CE17658}" dt="2025-03-26T20:56:12.713" v="559" actId="1076"/>
          <ac:spMkLst>
            <pc:docMk/>
            <pc:sldMk cId="4268292760" sldId="2147470767"/>
            <ac:spMk id="82" creationId="{C9315346-4A14-491D-B49E-7629DA7B2560}"/>
          </ac:spMkLst>
        </pc:spChg>
        <pc:cxnChg chg="mod">
          <ac:chgData name="COSTON Nicolas" userId="952e199f-97e7-4190-9c88-27aa6b7bde29" providerId="ADAL" clId="{FC32DB84-B24A-47FB-B665-D2D40CE17658}" dt="2025-03-26T20:56:12.713" v="559" actId="1076"/>
          <ac:cxnSpMkLst>
            <pc:docMk/>
            <pc:sldMk cId="4268292760" sldId="2147470767"/>
            <ac:cxnSpMk id="79" creationId="{A9E2C715-893E-FA04-D89C-0D71E5BBF51D}"/>
          </ac:cxnSpMkLst>
        </pc:cxnChg>
        <pc:cxnChg chg="mod">
          <ac:chgData name="COSTON Nicolas" userId="952e199f-97e7-4190-9c88-27aa6b7bde29" providerId="ADAL" clId="{FC32DB84-B24A-47FB-B665-D2D40CE17658}" dt="2025-03-26T20:56:12.713" v="559" actId="1076"/>
          <ac:cxnSpMkLst>
            <pc:docMk/>
            <pc:sldMk cId="4268292760" sldId="2147470767"/>
            <ac:cxnSpMk id="81" creationId="{B4AA164B-DB47-1104-B08E-ADAC123D0166}"/>
          </ac:cxnSpMkLst>
        </pc:cxnChg>
      </pc:sldChg>
      <pc:sldChg chg="addSp delSp modSp add mod">
        <pc:chgData name="COSTON Nicolas" userId="952e199f-97e7-4190-9c88-27aa6b7bde29" providerId="ADAL" clId="{FC32DB84-B24A-47FB-B665-D2D40CE17658}" dt="2025-03-27T14:49:32.378" v="2223" actId="113"/>
        <pc:sldMkLst>
          <pc:docMk/>
          <pc:sldMk cId="3185938299" sldId="2147470768"/>
        </pc:sldMkLst>
      </pc:sldChg>
      <pc:sldChg chg="addSp delSp modSp add del mod">
        <pc:chgData name="COSTON Nicolas" userId="952e199f-97e7-4190-9c88-27aa6b7bde29" providerId="ADAL" clId="{FC32DB84-B24A-47FB-B665-D2D40CE17658}" dt="2025-03-27T14:48:17.962" v="2136" actId="47"/>
        <pc:sldMkLst>
          <pc:docMk/>
          <pc:sldMk cId="202708762" sldId="2147470769"/>
        </pc:sldMkLst>
      </pc:sldChg>
      <pc:sldChg chg="add del">
        <pc:chgData name="COSTON Nicolas" userId="952e199f-97e7-4190-9c88-27aa6b7bde29" providerId="ADAL" clId="{FC32DB84-B24A-47FB-B665-D2D40CE17658}" dt="2025-03-27T14:48:16.706" v="2135" actId="47"/>
        <pc:sldMkLst>
          <pc:docMk/>
          <pc:sldMk cId="163783430" sldId="2147470770"/>
        </pc:sldMkLst>
      </pc:sldChg>
      <pc:sldChg chg="addSp delSp modSp add mod">
        <pc:chgData name="COSTON Nicolas" userId="952e199f-97e7-4190-9c88-27aa6b7bde29" providerId="ADAL" clId="{FC32DB84-B24A-47FB-B665-D2D40CE17658}" dt="2025-03-27T15:27:03.525" v="2285" actId="1076"/>
        <pc:sldMkLst>
          <pc:docMk/>
          <pc:sldMk cId="905098105" sldId="2147470771"/>
        </pc:sldMkLst>
      </pc:sldChg>
      <pc:sldChg chg="addSp delSp modSp add mod">
        <pc:chgData name="COSTON Nicolas" userId="952e199f-97e7-4190-9c88-27aa6b7bde29" providerId="ADAL" clId="{FC32DB84-B24A-47FB-B665-D2D40CE17658}" dt="2025-03-27T15:27:56.739" v="2290" actId="1076"/>
        <pc:sldMkLst>
          <pc:docMk/>
          <pc:sldMk cId="4052536594" sldId="2147470772"/>
        </pc:sldMkLst>
      </pc:sldChg>
      <pc:sldChg chg="addSp delSp modSp add mod">
        <pc:chgData name="COSTON Nicolas" userId="952e199f-97e7-4190-9c88-27aa6b7bde29" providerId="ADAL" clId="{FC32DB84-B24A-47FB-B665-D2D40CE17658}" dt="2025-03-27T15:28:20.709" v="2293"/>
        <pc:sldMkLst>
          <pc:docMk/>
          <pc:sldMk cId="2139990621" sldId="2147470773"/>
        </pc:sldMkLst>
      </pc:sldChg>
      <pc:sldChg chg="delSp modSp add del mod">
        <pc:chgData name="COSTON Nicolas" userId="952e199f-97e7-4190-9c88-27aa6b7bde29" providerId="ADAL" clId="{FC32DB84-B24A-47FB-B665-D2D40CE17658}" dt="2025-03-27T14:50:46.196" v="2239" actId="47"/>
        <pc:sldMkLst>
          <pc:docMk/>
          <pc:sldMk cId="3808267559" sldId="2147470774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C3FC37-5874-4CFB-A980-C5C59E78473E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fr-FR"/>
        </a:p>
      </dgm:t>
    </dgm:pt>
    <dgm:pt modelId="{5603895C-688E-4AB4-9E67-7DC3256036E5}">
      <dgm:prSet phldrT="[Texte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sz="1200" dirty="0">
              <a:solidFill>
                <a:schemeClr val="bg2">
                  <a:lumMod val="50000"/>
                </a:schemeClr>
              </a:solidFill>
            </a:rPr>
            <a:t>ENJEUX TECHNIQUES</a:t>
          </a:r>
          <a:endParaRPr lang="fr-FR" sz="500" dirty="0">
            <a:solidFill>
              <a:schemeClr val="bg2">
                <a:lumMod val="50000"/>
              </a:schemeClr>
            </a:solidFill>
          </a:endParaRPr>
        </a:p>
      </dgm:t>
    </dgm:pt>
    <dgm:pt modelId="{A2180D52-25C2-435D-8261-A38EB4CD9B61}" type="parTrans" cxnId="{30463613-85CE-4F25-B13A-066887FB366F}">
      <dgm:prSet/>
      <dgm:spPr/>
      <dgm:t>
        <a:bodyPr/>
        <a:lstStyle/>
        <a:p>
          <a:endParaRPr lang="fr-FR"/>
        </a:p>
      </dgm:t>
    </dgm:pt>
    <dgm:pt modelId="{23AF9F4A-C3B5-4D80-BF5D-C4896B83FEE4}" type="sibTrans" cxnId="{30463613-85CE-4F25-B13A-066887FB366F}">
      <dgm:prSet/>
      <dgm:spPr/>
      <dgm:t>
        <a:bodyPr/>
        <a:lstStyle/>
        <a:p>
          <a:endParaRPr lang="fr-FR"/>
        </a:p>
      </dgm:t>
    </dgm:pt>
    <dgm:pt modelId="{C26726DB-F861-47AE-9BD7-4DF105D2486A}">
      <dgm:prSet phldrT="[Texte]" custT="1"/>
      <dgm:spPr/>
      <dgm:t>
        <a:bodyPr/>
        <a:lstStyle/>
        <a:p>
          <a:r>
            <a:rPr lang="fr-FR" sz="1050" b="1" dirty="0"/>
            <a:t>Standardiser</a:t>
          </a:r>
          <a:r>
            <a:rPr lang="fr-FR" sz="1050" dirty="0"/>
            <a:t> les informations entre SI sociaux </a:t>
          </a:r>
        </a:p>
      </dgm:t>
    </dgm:pt>
    <dgm:pt modelId="{997CFC7D-CD7E-4BAB-ABF9-09611B3766DC}" type="parTrans" cxnId="{2C75F641-2E60-40B0-844F-E3CCC1366647}">
      <dgm:prSet/>
      <dgm:spPr/>
      <dgm:t>
        <a:bodyPr/>
        <a:lstStyle/>
        <a:p>
          <a:endParaRPr lang="fr-FR"/>
        </a:p>
      </dgm:t>
    </dgm:pt>
    <dgm:pt modelId="{F50B02D9-3B58-47EC-A7D8-812E34F9EFB0}" type="sibTrans" cxnId="{2C75F641-2E60-40B0-844F-E3CCC1366647}">
      <dgm:prSet/>
      <dgm:spPr/>
      <dgm:t>
        <a:bodyPr/>
        <a:lstStyle/>
        <a:p>
          <a:endParaRPr lang="fr-FR"/>
        </a:p>
      </dgm:t>
    </dgm:pt>
    <dgm:pt modelId="{B19A87A3-5FBF-4F57-AB89-1936A25820B8}">
      <dgm:prSet custT="1"/>
      <dgm:spPr/>
      <dgm:t>
        <a:bodyPr/>
        <a:lstStyle/>
        <a:p>
          <a:r>
            <a:rPr lang="fr-FR" sz="1050" b="1" dirty="0"/>
            <a:t>Interopérabilité entre les SI sociaux</a:t>
          </a:r>
          <a:r>
            <a:rPr lang="fr-FR" sz="1050" dirty="0"/>
            <a:t> et le partage des informations </a:t>
          </a:r>
        </a:p>
      </dgm:t>
    </dgm:pt>
    <dgm:pt modelId="{F12A685E-C5EA-43C2-9A27-0EE75ABAFEB3}" type="parTrans" cxnId="{851D05DA-D7DD-4CFA-A788-C57D12B59267}">
      <dgm:prSet/>
      <dgm:spPr/>
      <dgm:t>
        <a:bodyPr/>
        <a:lstStyle/>
        <a:p>
          <a:endParaRPr lang="fr-FR"/>
        </a:p>
      </dgm:t>
    </dgm:pt>
    <dgm:pt modelId="{FA7CDCD6-B64F-44E0-9BA6-66EE018C01B0}" type="sibTrans" cxnId="{851D05DA-D7DD-4CFA-A788-C57D12B59267}">
      <dgm:prSet/>
      <dgm:spPr/>
      <dgm:t>
        <a:bodyPr/>
        <a:lstStyle/>
        <a:p>
          <a:endParaRPr lang="fr-FR"/>
        </a:p>
      </dgm:t>
    </dgm:pt>
    <dgm:pt modelId="{D47BAAB6-D352-4EEE-939F-8EF61F147E36}">
      <dgm:prSet custT="1"/>
      <dgm:spPr/>
      <dgm:t>
        <a:bodyPr/>
        <a:lstStyle/>
        <a:p>
          <a:r>
            <a:rPr lang="fr-FR" sz="1050" dirty="0"/>
            <a:t>Baser le développement de nouveaux outils sur une </a:t>
          </a:r>
          <a:r>
            <a:rPr lang="fr-FR" sz="1050" b="1" dirty="0"/>
            <a:t>base commune </a:t>
          </a:r>
          <a:r>
            <a:rPr lang="fr-FR" sz="1050" dirty="0"/>
            <a:t>: faciliter les interconnexions futures</a:t>
          </a:r>
        </a:p>
      </dgm:t>
    </dgm:pt>
    <dgm:pt modelId="{412D432D-6503-4D6D-9F5C-55749BC073B6}" type="parTrans" cxnId="{35B515BA-8EE2-4CBA-BC72-2290AA0B65D7}">
      <dgm:prSet/>
      <dgm:spPr/>
      <dgm:t>
        <a:bodyPr/>
        <a:lstStyle/>
        <a:p>
          <a:endParaRPr lang="fr-FR"/>
        </a:p>
      </dgm:t>
    </dgm:pt>
    <dgm:pt modelId="{FE7A8FCD-638D-400D-ABED-7F4FFC774078}" type="sibTrans" cxnId="{35B515BA-8EE2-4CBA-BC72-2290AA0B65D7}">
      <dgm:prSet/>
      <dgm:spPr/>
      <dgm:t>
        <a:bodyPr/>
        <a:lstStyle/>
        <a:p>
          <a:endParaRPr lang="fr-FR"/>
        </a:p>
      </dgm:t>
    </dgm:pt>
    <dgm:pt modelId="{1E0FB1DB-6C38-41B7-99D0-AFC444957513}" type="pres">
      <dgm:prSet presAssocID="{7CC3FC37-5874-4CFB-A980-C5C59E78473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3E610B4-5B49-4E49-83CA-122338705C76}" type="pres">
      <dgm:prSet presAssocID="{5603895C-688E-4AB4-9E67-7DC3256036E5}" presName="root" presStyleCnt="0"/>
      <dgm:spPr/>
    </dgm:pt>
    <dgm:pt modelId="{EBAED520-1A10-4CE7-8AB1-4405D4F6FE98}" type="pres">
      <dgm:prSet presAssocID="{5603895C-688E-4AB4-9E67-7DC3256036E5}" presName="rootComposite" presStyleCnt="0"/>
      <dgm:spPr/>
    </dgm:pt>
    <dgm:pt modelId="{4489DA0C-73AA-4BAF-9E8D-71BCC7A05170}" type="pres">
      <dgm:prSet presAssocID="{5603895C-688E-4AB4-9E67-7DC3256036E5}" presName="rootText" presStyleLbl="node1" presStyleIdx="0" presStyleCnt="1" custScaleX="123471" custScaleY="32084"/>
      <dgm:spPr/>
    </dgm:pt>
    <dgm:pt modelId="{1CABBA15-AD25-437E-A29B-3DCA1091722C}" type="pres">
      <dgm:prSet presAssocID="{5603895C-688E-4AB4-9E67-7DC3256036E5}" presName="rootConnector" presStyleLbl="node1" presStyleIdx="0" presStyleCnt="1"/>
      <dgm:spPr/>
    </dgm:pt>
    <dgm:pt modelId="{A2651533-1E32-409E-A453-DF4AB51B4338}" type="pres">
      <dgm:prSet presAssocID="{5603895C-688E-4AB4-9E67-7DC3256036E5}" presName="childShape" presStyleCnt="0"/>
      <dgm:spPr/>
    </dgm:pt>
    <dgm:pt modelId="{D64D2355-DD57-4441-B25F-026248B23C06}" type="pres">
      <dgm:prSet presAssocID="{997CFC7D-CD7E-4BAB-ABF9-09611B3766DC}" presName="Name13" presStyleLbl="parChTrans1D2" presStyleIdx="0" presStyleCnt="3"/>
      <dgm:spPr/>
    </dgm:pt>
    <dgm:pt modelId="{10242F3F-8C5F-46A7-91A5-8A99701AAB38}" type="pres">
      <dgm:prSet presAssocID="{C26726DB-F861-47AE-9BD7-4DF105D2486A}" presName="childText" presStyleLbl="bgAcc1" presStyleIdx="0" presStyleCnt="3" custScaleX="118445" custScaleY="54216">
        <dgm:presLayoutVars>
          <dgm:bulletEnabled val="1"/>
        </dgm:presLayoutVars>
      </dgm:prSet>
      <dgm:spPr/>
    </dgm:pt>
    <dgm:pt modelId="{33C7B5B2-4A3B-4EC1-8397-52902BF6A933}" type="pres">
      <dgm:prSet presAssocID="{F12A685E-C5EA-43C2-9A27-0EE75ABAFEB3}" presName="Name13" presStyleLbl="parChTrans1D2" presStyleIdx="1" presStyleCnt="3"/>
      <dgm:spPr/>
    </dgm:pt>
    <dgm:pt modelId="{3FA45073-93A9-43E6-851C-15310ED967C5}" type="pres">
      <dgm:prSet presAssocID="{B19A87A3-5FBF-4F57-AB89-1936A25820B8}" presName="childText" presStyleLbl="bgAcc1" presStyleIdx="1" presStyleCnt="3" custScaleX="117622">
        <dgm:presLayoutVars>
          <dgm:bulletEnabled val="1"/>
        </dgm:presLayoutVars>
      </dgm:prSet>
      <dgm:spPr/>
    </dgm:pt>
    <dgm:pt modelId="{1DF9CCD5-E722-4CF5-81BE-47025056DC2B}" type="pres">
      <dgm:prSet presAssocID="{412D432D-6503-4D6D-9F5C-55749BC073B6}" presName="Name13" presStyleLbl="parChTrans1D2" presStyleIdx="2" presStyleCnt="3"/>
      <dgm:spPr/>
    </dgm:pt>
    <dgm:pt modelId="{E1615168-77EB-413D-A565-B3CF2EC12024}" type="pres">
      <dgm:prSet presAssocID="{D47BAAB6-D352-4EEE-939F-8EF61F147E36}" presName="childText" presStyleLbl="bgAcc1" presStyleIdx="2" presStyleCnt="3" custScaleX="117205">
        <dgm:presLayoutVars>
          <dgm:bulletEnabled val="1"/>
        </dgm:presLayoutVars>
      </dgm:prSet>
      <dgm:spPr/>
    </dgm:pt>
  </dgm:ptLst>
  <dgm:cxnLst>
    <dgm:cxn modelId="{6351CE00-69D6-4273-99FF-D358432E865E}" type="presOf" srcId="{D47BAAB6-D352-4EEE-939F-8EF61F147E36}" destId="{E1615168-77EB-413D-A565-B3CF2EC12024}" srcOrd="0" destOrd="0" presId="urn:microsoft.com/office/officeart/2005/8/layout/hierarchy3"/>
    <dgm:cxn modelId="{30463613-85CE-4F25-B13A-066887FB366F}" srcId="{7CC3FC37-5874-4CFB-A980-C5C59E78473E}" destId="{5603895C-688E-4AB4-9E67-7DC3256036E5}" srcOrd="0" destOrd="0" parTransId="{A2180D52-25C2-435D-8261-A38EB4CD9B61}" sibTransId="{23AF9F4A-C3B5-4D80-BF5D-C4896B83FEE4}"/>
    <dgm:cxn modelId="{40A19236-2887-4960-ABD4-5931B79FABBC}" type="presOf" srcId="{F12A685E-C5EA-43C2-9A27-0EE75ABAFEB3}" destId="{33C7B5B2-4A3B-4EC1-8397-52902BF6A933}" srcOrd="0" destOrd="0" presId="urn:microsoft.com/office/officeart/2005/8/layout/hierarchy3"/>
    <dgm:cxn modelId="{2C75F641-2E60-40B0-844F-E3CCC1366647}" srcId="{5603895C-688E-4AB4-9E67-7DC3256036E5}" destId="{C26726DB-F861-47AE-9BD7-4DF105D2486A}" srcOrd="0" destOrd="0" parTransId="{997CFC7D-CD7E-4BAB-ABF9-09611B3766DC}" sibTransId="{F50B02D9-3B58-47EC-A7D8-812E34F9EFB0}"/>
    <dgm:cxn modelId="{91824868-F9FA-4EC2-B020-679AC94642E4}" type="presOf" srcId="{997CFC7D-CD7E-4BAB-ABF9-09611B3766DC}" destId="{D64D2355-DD57-4441-B25F-026248B23C06}" srcOrd="0" destOrd="0" presId="urn:microsoft.com/office/officeart/2005/8/layout/hierarchy3"/>
    <dgm:cxn modelId="{DA19B153-186A-49E2-8EAF-26AF9233EEA9}" type="presOf" srcId="{C26726DB-F861-47AE-9BD7-4DF105D2486A}" destId="{10242F3F-8C5F-46A7-91A5-8A99701AAB38}" srcOrd="0" destOrd="0" presId="urn:microsoft.com/office/officeart/2005/8/layout/hierarchy3"/>
    <dgm:cxn modelId="{92F39680-07DE-4527-83B0-DBAE03E1FD5B}" type="presOf" srcId="{5603895C-688E-4AB4-9E67-7DC3256036E5}" destId="{4489DA0C-73AA-4BAF-9E8D-71BCC7A05170}" srcOrd="0" destOrd="0" presId="urn:microsoft.com/office/officeart/2005/8/layout/hierarchy3"/>
    <dgm:cxn modelId="{A8F5ABA9-CD08-4CA7-9141-1CF5E8B6C04A}" type="presOf" srcId="{5603895C-688E-4AB4-9E67-7DC3256036E5}" destId="{1CABBA15-AD25-437E-A29B-3DCA1091722C}" srcOrd="1" destOrd="0" presId="urn:microsoft.com/office/officeart/2005/8/layout/hierarchy3"/>
    <dgm:cxn modelId="{35B515BA-8EE2-4CBA-BC72-2290AA0B65D7}" srcId="{5603895C-688E-4AB4-9E67-7DC3256036E5}" destId="{D47BAAB6-D352-4EEE-939F-8EF61F147E36}" srcOrd="2" destOrd="0" parTransId="{412D432D-6503-4D6D-9F5C-55749BC073B6}" sibTransId="{FE7A8FCD-638D-400D-ABED-7F4FFC774078}"/>
    <dgm:cxn modelId="{97B711D8-8563-4CFE-A24E-284930B41AA2}" type="presOf" srcId="{B19A87A3-5FBF-4F57-AB89-1936A25820B8}" destId="{3FA45073-93A9-43E6-851C-15310ED967C5}" srcOrd="0" destOrd="0" presId="urn:microsoft.com/office/officeart/2005/8/layout/hierarchy3"/>
    <dgm:cxn modelId="{851D05DA-D7DD-4CFA-A788-C57D12B59267}" srcId="{5603895C-688E-4AB4-9E67-7DC3256036E5}" destId="{B19A87A3-5FBF-4F57-AB89-1936A25820B8}" srcOrd="1" destOrd="0" parTransId="{F12A685E-C5EA-43C2-9A27-0EE75ABAFEB3}" sibTransId="{FA7CDCD6-B64F-44E0-9BA6-66EE018C01B0}"/>
    <dgm:cxn modelId="{5C1232DD-EF01-41D9-A8F7-7A6DC7EB018D}" type="presOf" srcId="{7CC3FC37-5874-4CFB-A980-C5C59E78473E}" destId="{1E0FB1DB-6C38-41B7-99D0-AFC444957513}" srcOrd="0" destOrd="0" presId="urn:microsoft.com/office/officeart/2005/8/layout/hierarchy3"/>
    <dgm:cxn modelId="{230394F2-7D6C-43B0-93FD-65DEBFE546C3}" type="presOf" srcId="{412D432D-6503-4D6D-9F5C-55749BC073B6}" destId="{1DF9CCD5-E722-4CF5-81BE-47025056DC2B}" srcOrd="0" destOrd="0" presId="urn:microsoft.com/office/officeart/2005/8/layout/hierarchy3"/>
    <dgm:cxn modelId="{BD81DB12-D761-4133-B67D-F559324820EE}" type="presParOf" srcId="{1E0FB1DB-6C38-41B7-99D0-AFC444957513}" destId="{D3E610B4-5B49-4E49-83CA-122338705C76}" srcOrd="0" destOrd="0" presId="urn:microsoft.com/office/officeart/2005/8/layout/hierarchy3"/>
    <dgm:cxn modelId="{74343756-4C53-4F73-BA99-CE7E335C1CE2}" type="presParOf" srcId="{D3E610B4-5B49-4E49-83CA-122338705C76}" destId="{EBAED520-1A10-4CE7-8AB1-4405D4F6FE98}" srcOrd="0" destOrd="0" presId="urn:microsoft.com/office/officeart/2005/8/layout/hierarchy3"/>
    <dgm:cxn modelId="{DBA46AE1-4B9C-48D5-9EE4-43530F2AAAB6}" type="presParOf" srcId="{EBAED520-1A10-4CE7-8AB1-4405D4F6FE98}" destId="{4489DA0C-73AA-4BAF-9E8D-71BCC7A05170}" srcOrd="0" destOrd="0" presId="urn:microsoft.com/office/officeart/2005/8/layout/hierarchy3"/>
    <dgm:cxn modelId="{C296015E-58DD-402E-9C9F-2A539422B6E8}" type="presParOf" srcId="{EBAED520-1A10-4CE7-8AB1-4405D4F6FE98}" destId="{1CABBA15-AD25-437E-A29B-3DCA1091722C}" srcOrd="1" destOrd="0" presId="urn:microsoft.com/office/officeart/2005/8/layout/hierarchy3"/>
    <dgm:cxn modelId="{3B319DA7-5544-4967-8965-AC2C423C4057}" type="presParOf" srcId="{D3E610B4-5B49-4E49-83CA-122338705C76}" destId="{A2651533-1E32-409E-A453-DF4AB51B4338}" srcOrd="1" destOrd="0" presId="urn:microsoft.com/office/officeart/2005/8/layout/hierarchy3"/>
    <dgm:cxn modelId="{FE08B3DA-9450-4534-87AE-0E8824BBE84F}" type="presParOf" srcId="{A2651533-1E32-409E-A453-DF4AB51B4338}" destId="{D64D2355-DD57-4441-B25F-026248B23C06}" srcOrd="0" destOrd="0" presId="urn:microsoft.com/office/officeart/2005/8/layout/hierarchy3"/>
    <dgm:cxn modelId="{3703BE77-EE81-4B95-B835-571A8A5E16D5}" type="presParOf" srcId="{A2651533-1E32-409E-A453-DF4AB51B4338}" destId="{10242F3F-8C5F-46A7-91A5-8A99701AAB38}" srcOrd="1" destOrd="0" presId="urn:microsoft.com/office/officeart/2005/8/layout/hierarchy3"/>
    <dgm:cxn modelId="{79C92842-7ECA-4D04-84F5-9F8377A2D7E2}" type="presParOf" srcId="{A2651533-1E32-409E-A453-DF4AB51B4338}" destId="{33C7B5B2-4A3B-4EC1-8397-52902BF6A933}" srcOrd="2" destOrd="0" presId="urn:microsoft.com/office/officeart/2005/8/layout/hierarchy3"/>
    <dgm:cxn modelId="{719F47A7-FF1B-415C-B669-4E61DE175D60}" type="presParOf" srcId="{A2651533-1E32-409E-A453-DF4AB51B4338}" destId="{3FA45073-93A9-43E6-851C-15310ED967C5}" srcOrd="3" destOrd="0" presId="urn:microsoft.com/office/officeart/2005/8/layout/hierarchy3"/>
    <dgm:cxn modelId="{D63009E3-4FA4-4CEB-863D-F7811C819A7B}" type="presParOf" srcId="{A2651533-1E32-409E-A453-DF4AB51B4338}" destId="{1DF9CCD5-E722-4CF5-81BE-47025056DC2B}" srcOrd="4" destOrd="0" presId="urn:microsoft.com/office/officeart/2005/8/layout/hierarchy3"/>
    <dgm:cxn modelId="{51AA543E-C44C-45D3-B1B3-33695BE3186B}" type="presParOf" srcId="{A2651533-1E32-409E-A453-DF4AB51B4338}" destId="{E1615168-77EB-413D-A565-B3CF2EC12024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C3FC37-5874-4CFB-A980-C5C59E78473E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fr-FR"/>
        </a:p>
      </dgm:t>
    </dgm:pt>
    <dgm:pt modelId="{5603895C-688E-4AB4-9E67-7DC3256036E5}">
      <dgm:prSet phldrT="[Texte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sz="1200" dirty="0">
              <a:solidFill>
                <a:schemeClr val="tx2"/>
              </a:solidFill>
            </a:rPr>
            <a:t>ENJEUX METIER</a:t>
          </a:r>
          <a:endParaRPr lang="fr-FR" sz="500" dirty="0">
            <a:solidFill>
              <a:schemeClr val="tx2"/>
            </a:solidFill>
          </a:endParaRPr>
        </a:p>
      </dgm:t>
    </dgm:pt>
    <dgm:pt modelId="{A2180D52-25C2-435D-8261-A38EB4CD9B61}" type="parTrans" cxnId="{30463613-85CE-4F25-B13A-066887FB366F}">
      <dgm:prSet/>
      <dgm:spPr/>
      <dgm:t>
        <a:bodyPr/>
        <a:lstStyle/>
        <a:p>
          <a:endParaRPr lang="fr-FR"/>
        </a:p>
      </dgm:t>
    </dgm:pt>
    <dgm:pt modelId="{23AF9F4A-C3B5-4D80-BF5D-C4896B83FEE4}" type="sibTrans" cxnId="{30463613-85CE-4F25-B13A-066887FB366F}">
      <dgm:prSet/>
      <dgm:spPr/>
      <dgm:t>
        <a:bodyPr/>
        <a:lstStyle/>
        <a:p>
          <a:endParaRPr lang="fr-FR"/>
        </a:p>
      </dgm:t>
    </dgm:pt>
    <dgm:pt modelId="{C26726DB-F861-47AE-9BD7-4DF105D2486A}">
      <dgm:prSet phldrT="[Texte]" custT="1"/>
      <dgm:spPr/>
      <dgm:t>
        <a:bodyPr/>
        <a:lstStyle/>
        <a:p>
          <a:r>
            <a:rPr lang="fr-FR" sz="1050" dirty="0"/>
            <a:t>Assurer la </a:t>
          </a:r>
          <a:r>
            <a:rPr lang="fr-FR" sz="1050" b="1" dirty="0">
              <a:solidFill>
                <a:srgbClr val="002060"/>
              </a:solidFill>
            </a:rPr>
            <a:t>connaissance globale et transverse du parcours social d’un ménage </a:t>
          </a:r>
          <a:r>
            <a:rPr lang="fr-FR" sz="1050" dirty="0"/>
            <a:t>afin d’améliorer la prise en compte de ses besoins (orientation, prise en charge)</a:t>
          </a:r>
        </a:p>
      </dgm:t>
    </dgm:pt>
    <dgm:pt modelId="{997CFC7D-CD7E-4BAB-ABF9-09611B3766DC}" type="parTrans" cxnId="{2C75F641-2E60-40B0-844F-E3CCC1366647}">
      <dgm:prSet/>
      <dgm:spPr/>
      <dgm:t>
        <a:bodyPr/>
        <a:lstStyle/>
        <a:p>
          <a:endParaRPr lang="fr-FR"/>
        </a:p>
      </dgm:t>
    </dgm:pt>
    <dgm:pt modelId="{F50B02D9-3B58-47EC-A7D8-812E34F9EFB0}" type="sibTrans" cxnId="{2C75F641-2E60-40B0-844F-E3CCC1366647}">
      <dgm:prSet/>
      <dgm:spPr/>
      <dgm:t>
        <a:bodyPr/>
        <a:lstStyle/>
        <a:p>
          <a:endParaRPr lang="fr-FR"/>
        </a:p>
      </dgm:t>
    </dgm:pt>
    <dgm:pt modelId="{B19A87A3-5FBF-4F57-AB89-1936A25820B8}">
      <dgm:prSet custT="1"/>
      <dgm:spPr/>
      <dgm:t>
        <a:bodyPr/>
        <a:lstStyle/>
        <a:p>
          <a:r>
            <a:rPr lang="fr-FR" sz="1050" dirty="0"/>
            <a:t>Fluidifier et améliorer </a:t>
          </a:r>
          <a:r>
            <a:rPr lang="fr-FR" sz="1050" b="1" dirty="0">
              <a:solidFill>
                <a:srgbClr val="002060"/>
              </a:solidFill>
            </a:rPr>
            <a:t>l’efficacité du travail des intervenants sociaux </a:t>
          </a:r>
          <a:r>
            <a:rPr lang="fr-FR" sz="1050" dirty="0"/>
            <a:t>(limiter la double saisie) – le pilotage des parcours des ménage se fera exclusivement via le DUI, qui alimentera le SI SIAO. </a:t>
          </a:r>
        </a:p>
      </dgm:t>
    </dgm:pt>
    <dgm:pt modelId="{F12A685E-C5EA-43C2-9A27-0EE75ABAFEB3}" type="parTrans" cxnId="{851D05DA-D7DD-4CFA-A788-C57D12B59267}">
      <dgm:prSet/>
      <dgm:spPr/>
      <dgm:t>
        <a:bodyPr/>
        <a:lstStyle/>
        <a:p>
          <a:endParaRPr lang="fr-FR"/>
        </a:p>
      </dgm:t>
    </dgm:pt>
    <dgm:pt modelId="{FA7CDCD6-B64F-44E0-9BA6-66EE018C01B0}" type="sibTrans" cxnId="{851D05DA-D7DD-4CFA-A788-C57D12B59267}">
      <dgm:prSet/>
      <dgm:spPr/>
      <dgm:t>
        <a:bodyPr/>
        <a:lstStyle/>
        <a:p>
          <a:endParaRPr lang="fr-FR"/>
        </a:p>
      </dgm:t>
    </dgm:pt>
    <dgm:pt modelId="{E4A80EDE-7B2B-4812-BCAA-737F98AB52B6}">
      <dgm:prSet custT="1"/>
      <dgm:spPr/>
      <dgm:t>
        <a:bodyPr/>
        <a:lstStyle/>
        <a:p>
          <a:r>
            <a:rPr lang="fr-FR" sz="1050" b="1" dirty="0">
              <a:solidFill>
                <a:srgbClr val="002060"/>
              </a:solidFill>
            </a:rPr>
            <a:t>Centraliser les points de contact et les données sociales </a:t>
          </a:r>
          <a:r>
            <a:rPr lang="fr-FR" sz="1050" dirty="0"/>
            <a:t>des ménages au sein du SI SIAO</a:t>
          </a:r>
        </a:p>
      </dgm:t>
    </dgm:pt>
    <dgm:pt modelId="{C124EDF9-C2D5-47A3-91D3-55AB30377079}" type="parTrans" cxnId="{62E73FC6-8EA8-49CE-91B8-5F7E94A2B5EB}">
      <dgm:prSet/>
      <dgm:spPr/>
      <dgm:t>
        <a:bodyPr/>
        <a:lstStyle/>
        <a:p>
          <a:endParaRPr lang="fr-FR"/>
        </a:p>
      </dgm:t>
    </dgm:pt>
    <dgm:pt modelId="{4D3C5629-B606-44B0-9EEB-D5E64A99977D}" type="sibTrans" cxnId="{62E73FC6-8EA8-49CE-91B8-5F7E94A2B5EB}">
      <dgm:prSet/>
      <dgm:spPr/>
      <dgm:t>
        <a:bodyPr/>
        <a:lstStyle/>
        <a:p>
          <a:endParaRPr lang="fr-FR"/>
        </a:p>
      </dgm:t>
    </dgm:pt>
    <dgm:pt modelId="{90047A4D-0012-4418-BAE1-F73C207FACCF}">
      <dgm:prSet custT="1"/>
      <dgm:spPr/>
      <dgm:t>
        <a:bodyPr/>
        <a:lstStyle/>
        <a:p>
          <a:r>
            <a:rPr lang="fr-FR" sz="1050" b="1" dirty="0">
              <a:solidFill>
                <a:srgbClr val="002060"/>
              </a:solidFill>
            </a:rPr>
            <a:t>Homogénéiser les pratiques </a:t>
          </a:r>
          <a:r>
            <a:rPr lang="fr-FR" sz="1050" dirty="0"/>
            <a:t>des différents intervenants de la chaine d’accompagnement et suivi social</a:t>
          </a:r>
        </a:p>
      </dgm:t>
    </dgm:pt>
    <dgm:pt modelId="{42FB398C-BE96-481F-9221-50DAC3593C6E}" type="parTrans" cxnId="{94745680-DE18-46F1-86CD-4322B08BC4DC}">
      <dgm:prSet/>
      <dgm:spPr/>
      <dgm:t>
        <a:bodyPr/>
        <a:lstStyle/>
        <a:p>
          <a:endParaRPr lang="fr-FR"/>
        </a:p>
      </dgm:t>
    </dgm:pt>
    <dgm:pt modelId="{2531227A-F795-420C-ACD9-5DC49633E43F}" type="sibTrans" cxnId="{94745680-DE18-46F1-86CD-4322B08BC4DC}">
      <dgm:prSet/>
      <dgm:spPr/>
      <dgm:t>
        <a:bodyPr/>
        <a:lstStyle/>
        <a:p>
          <a:endParaRPr lang="fr-FR"/>
        </a:p>
      </dgm:t>
    </dgm:pt>
    <dgm:pt modelId="{1E0FB1DB-6C38-41B7-99D0-AFC444957513}" type="pres">
      <dgm:prSet presAssocID="{7CC3FC37-5874-4CFB-A980-C5C59E78473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3E610B4-5B49-4E49-83CA-122338705C76}" type="pres">
      <dgm:prSet presAssocID="{5603895C-688E-4AB4-9E67-7DC3256036E5}" presName="root" presStyleCnt="0"/>
      <dgm:spPr/>
    </dgm:pt>
    <dgm:pt modelId="{EBAED520-1A10-4CE7-8AB1-4405D4F6FE98}" type="pres">
      <dgm:prSet presAssocID="{5603895C-688E-4AB4-9E67-7DC3256036E5}" presName="rootComposite" presStyleCnt="0"/>
      <dgm:spPr/>
    </dgm:pt>
    <dgm:pt modelId="{4489DA0C-73AA-4BAF-9E8D-71BCC7A05170}" type="pres">
      <dgm:prSet presAssocID="{5603895C-688E-4AB4-9E67-7DC3256036E5}" presName="rootText" presStyleLbl="node1" presStyleIdx="0" presStyleCnt="1" custScaleX="508189" custScaleY="53994"/>
      <dgm:spPr/>
    </dgm:pt>
    <dgm:pt modelId="{1CABBA15-AD25-437E-A29B-3DCA1091722C}" type="pres">
      <dgm:prSet presAssocID="{5603895C-688E-4AB4-9E67-7DC3256036E5}" presName="rootConnector" presStyleLbl="node1" presStyleIdx="0" presStyleCnt="1"/>
      <dgm:spPr/>
    </dgm:pt>
    <dgm:pt modelId="{A2651533-1E32-409E-A453-DF4AB51B4338}" type="pres">
      <dgm:prSet presAssocID="{5603895C-688E-4AB4-9E67-7DC3256036E5}" presName="childShape" presStyleCnt="0"/>
      <dgm:spPr/>
    </dgm:pt>
    <dgm:pt modelId="{D64D2355-DD57-4441-B25F-026248B23C06}" type="pres">
      <dgm:prSet presAssocID="{997CFC7D-CD7E-4BAB-ABF9-09611B3766DC}" presName="Name13" presStyleLbl="parChTrans1D2" presStyleIdx="0" presStyleCnt="4"/>
      <dgm:spPr/>
    </dgm:pt>
    <dgm:pt modelId="{10242F3F-8C5F-46A7-91A5-8A99701AAB38}" type="pres">
      <dgm:prSet presAssocID="{C26726DB-F861-47AE-9BD7-4DF105D2486A}" presName="childText" presStyleLbl="bgAcc1" presStyleIdx="0" presStyleCnt="4" custScaleX="509567" custScaleY="102464">
        <dgm:presLayoutVars>
          <dgm:bulletEnabled val="1"/>
        </dgm:presLayoutVars>
      </dgm:prSet>
      <dgm:spPr/>
    </dgm:pt>
    <dgm:pt modelId="{33C7B5B2-4A3B-4EC1-8397-52902BF6A933}" type="pres">
      <dgm:prSet presAssocID="{F12A685E-C5EA-43C2-9A27-0EE75ABAFEB3}" presName="Name13" presStyleLbl="parChTrans1D2" presStyleIdx="1" presStyleCnt="4"/>
      <dgm:spPr/>
    </dgm:pt>
    <dgm:pt modelId="{3FA45073-93A9-43E6-851C-15310ED967C5}" type="pres">
      <dgm:prSet presAssocID="{B19A87A3-5FBF-4F57-AB89-1936A25820B8}" presName="childText" presStyleLbl="bgAcc1" presStyleIdx="1" presStyleCnt="4" custScaleX="506070" custScaleY="105466">
        <dgm:presLayoutVars>
          <dgm:bulletEnabled val="1"/>
        </dgm:presLayoutVars>
      </dgm:prSet>
      <dgm:spPr/>
    </dgm:pt>
    <dgm:pt modelId="{64B285A9-6938-4456-B514-E3F90EE5CE86}" type="pres">
      <dgm:prSet presAssocID="{C124EDF9-C2D5-47A3-91D3-55AB30377079}" presName="Name13" presStyleLbl="parChTrans1D2" presStyleIdx="2" presStyleCnt="4"/>
      <dgm:spPr/>
    </dgm:pt>
    <dgm:pt modelId="{C08C8757-2718-4437-AD63-E5802177C220}" type="pres">
      <dgm:prSet presAssocID="{E4A80EDE-7B2B-4812-BCAA-737F98AB52B6}" presName="childText" presStyleLbl="bgAcc1" presStyleIdx="2" presStyleCnt="4" custScaleX="505886">
        <dgm:presLayoutVars>
          <dgm:bulletEnabled val="1"/>
        </dgm:presLayoutVars>
      </dgm:prSet>
      <dgm:spPr/>
    </dgm:pt>
    <dgm:pt modelId="{6E7217CC-85E0-4B26-B415-271D056725AD}" type="pres">
      <dgm:prSet presAssocID="{42FB398C-BE96-481F-9221-50DAC3593C6E}" presName="Name13" presStyleLbl="parChTrans1D2" presStyleIdx="3" presStyleCnt="4"/>
      <dgm:spPr/>
    </dgm:pt>
    <dgm:pt modelId="{86CA9753-06F2-4E6F-8807-7BB700545FFE}" type="pres">
      <dgm:prSet presAssocID="{90047A4D-0012-4418-BAE1-F73C207FACCF}" presName="childText" presStyleLbl="bgAcc1" presStyleIdx="3" presStyleCnt="4" custScaleX="508573">
        <dgm:presLayoutVars>
          <dgm:bulletEnabled val="1"/>
        </dgm:presLayoutVars>
      </dgm:prSet>
      <dgm:spPr/>
    </dgm:pt>
  </dgm:ptLst>
  <dgm:cxnLst>
    <dgm:cxn modelId="{E7CB5A08-A90E-4DA8-A0F0-FB9380ACBAD3}" type="presOf" srcId="{90047A4D-0012-4418-BAE1-F73C207FACCF}" destId="{86CA9753-06F2-4E6F-8807-7BB700545FFE}" srcOrd="0" destOrd="0" presId="urn:microsoft.com/office/officeart/2005/8/layout/hierarchy3"/>
    <dgm:cxn modelId="{30463613-85CE-4F25-B13A-066887FB366F}" srcId="{7CC3FC37-5874-4CFB-A980-C5C59E78473E}" destId="{5603895C-688E-4AB4-9E67-7DC3256036E5}" srcOrd="0" destOrd="0" parTransId="{A2180D52-25C2-435D-8261-A38EB4CD9B61}" sibTransId="{23AF9F4A-C3B5-4D80-BF5D-C4896B83FEE4}"/>
    <dgm:cxn modelId="{40A19236-2887-4960-ABD4-5931B79FABBC}" type="presOf" srcId="{F12A685E-C5EA-43C2-9A27-0EE75ABAFEB3}" destId="{33C7B5B2-4A3B-4EC1-8397-52902BF6A933}" srcOrd="0" destOrd="0" presId="urn:microsoft.com/office/officeart/2005/8/layout/hierarchy3"/>
    <dgm:cxn modelId="{2C75F641-2E60-40B0-844F-E3CCC1366647}" srcId="{5603895C-688E-4AB4-9E67-7DC3256036E5}" destId="{C26726DB-F861-47AE-9BD7-4DF105D2486A}" srcOrd="0" destOrd="0" parTransId="{997CFC7D-CD7E-4BAB-ABF9-09611B3766DC}" sibTransId="{F50B02D9-3B58-47EC-A7D8-812E34F9EFB0}"/>
    <dgm:cxn modelId="{91824868-F9FA-4EC2-B020-679AC94642E4}" type="presOf" srcId="{997CFC7D-CD7E-4BAB-ABF9-09611B3766DC}" destId="{D64D2355-DD57-4441-B25F-026248B23C06}" srcOrd="0" destOrd="0" presId="urn:microsoft.com/office/officeart/2005/8/layout/hierarchy3"/>
    <dgm:cxn modelId="{DA19B153-186A-49E2-8EAF-26AF9233EEA9}" type="presOf" srcId="{C26726DB-F861-47AE-9BD7-4DF105D2486A}" destId="{10242F3F-8C5F-46A7-91A5-8A99701AAB38}" srcOrd="0" destOrd="0" presId="urn:microsoft.com/office/officeart/2005/8/layout/hierarchy3"/>
    <dgm:cxn modelId="{94745680-DE18-46F1-86CD-4322B08BC4DC}" srcId="{5603895C-688E-4AB4-9E67-7DC3256036E5}" destId="{90047A4D-0012-4418-BAE1-F73C207FACCF}" srcOrd="3" destOrd="0" parTransId="{42FB398C-BE96-481F-9221-50DAC3593C6E}" sibTransId="{2531227A-F795-420C-ACD9-5DC49633E43F}"/>
    <dgm:cxn modelId="{92F39680-07DE-4527-83B0-DBAE03E1FD5B}" type="presOf" srcId="{5603895C-688E-4AB4-9E67-7DC3256036E5}" destId="{4489DA0C-73AA-4BAF-9E8D-71BCC7A05170}" srcOrd="0" destOrd="0" presId="urn:microsoft.com/office/officeart/2005/8/layout/hierarchy3"/>
    <dgm:cxn modelId="{A8F5ABA9-CD08-4CA7-9141-1CF5E8B6C04A}" type="presOf" srcId="{5603895C-688E-4AB4-9E67-7DC3256036E5}" destId="{1CABBA15-AD25-437E-A29B-3DCA1091722C}" srcOrd="1" destOrd="0" presId="urn:microsoft.com/office/officeart/2005/8/layout/hierarchy3"/>
    <dgm:cxn modelId="{62E73FC6-8EA8-49CE-91B8-5F7E94A2B5EB}" srcId="{5603895C-688E-4AB4-9E67-7DC3256036E5}" destId="{E4A80EDE-7B2B-4812-BCAA-737F98AB52B6}" srcOrd="2" destOrd="0" parTransId="{C124EDF9-C2D5-47A3-91D3-55AB30377079}" sibTransId="{4D3C5629-B606-44B0-9EEB-D5E64A99977D}"/>
    <dgm:cxn modelId="{6009F8D0-4739-4BB1-8E97-AB0312CA695C}" type="presOf" srcId="{E4A80EDE-7B2B-4812-BCAA-737F98AB52B6}" destId="{C08C8757-2718-4437-AD63-E5802177C220}" srcOrd="0" destOrd="0" presId="urn:microsoft.com/office/officeart/2005/8/layout/hierarchy3"/>
    <dgm:cxn modelId="{B37711D6-5160-4F75-8D18-18691CA50A12}" type="presOf" srcId="{42FB398C-BE96-481F-9221-50DAC3593C6E}" destId="{6E7217CC-85E0-4B26-B415-271D056725AD}" srcOrd="0" destOrd="0" presId="urn:microsoft.com/office/officeart/2005/8/layout/hierarchy3"/>
    <dgm:cxn modelId="{97B711D8-8563-4CFE-A24E-284930B41AA2}" type="presOf" srcId="{B19A87A3-5FBF-4F57-AB89-1936A25820B8}" destId="{3FA45073-93A9-43E6-851C-15310ED967C5}" srcOrd="0" destOrd="0" presId="urn:microsoft.com/office/officeart/2005/8/layout/hierarchy3"/>
    <dgm:cxn modelId="{851D05DA-D7DD-4CFA-A788-C57D12B59267}" srcId="{5603895C-688E-4AB4-9E67-7DC3256036E5}" destId="{B19A87A3-5FBF-4F57-AB89-1936A25820B8}" srcOrd="1" destOrd="0" parTransId="{F12A685E-C5EA-43C2-9A27-0EE75ABAFEB3}" sibTransId="{FA7CDCD6-B64F-44E0-9BA6-66EE018C01B0}"/>
    <dgm:cxn modelId="{5C1232DD-EF01-41D9-A8F7-7A6DC7EB018D}" type="presOf" srcId="{7CC3FC37-5874-4CFB-A980-C5C59E78473E}" destId="{1E0FB1DB-6C38-41B7-99D0-AFC444957513}" srcOrd="0" destOrd="0" presId="urn:microsoft.com/office/officeart/2005/8/layout/hierarchy3"/>
    <dgm:cxn modelId="{E73713E0-6E72-4B37-B737-CBD749EE212D}" type="presOf" srcId="{C124EDF9-C2D5-47A3-91D3-55AB30377079}" destId="{64B285A9-6938-4456-B514-E3F90EE5CE86}" srcOrd="0" destOrd="0" presId="urn:microsoft.com/office/officeart/2005/8/layout/hierarchy3"/>
    <dgm:cxn modelId="{BD81DB12-D761-4133-B67D-F559324820EE}" type="presParOf" srcId="{1E0FB1DB-6C38-41B7-99D0-AFC444957513}" destId="{D3E610B4-5B49-4E49-83CA-122338705C76}" srcOrd="0" destOrd="0" presId="urn:microsoft.com/office/officeart/2005/8/layout/hierarchy3"/>
    <dgm:cxn modelId="{74343756-4C53-4F73-BA99-CE7E335C1CE2}" type="presParOf" srcId="{D3E610B4-5B49-4E49-83CA-122338705C76}" destId="{EBAED520-1A10-4CE7-8AB1-4405D4F6FE98}" srcOrd="0" destOrd="0" presId="urn:microsoft.com/office/officeart/2005/8/layout/hierarchy3"/>
    <dgm:cxn modelId="{DBA46AE1-4B9C-48D5-9EE4-43530F2AAAB6}" type="presParOf" srcId="{EBAED520-1A10-4CE7-8AB1-4405D4F6FE98}" destId="{4489DA0C-73AA-4BAF-9E8D-71BCC7A05170}" srcOrd="0" destOrd="0" presId="urn:microsoft.com/office/officeart/2005/8/layout/hierarchy3"/>
    <dgm:cxn modelId="{C296015E-58DD-402E-9C9F-2A539422B6E8}" type="presParOf" srcId="{EBAED520-1A10-4CE7-8AB1-4405D4F6FE98}" destId="{1CABBA15-AD25-437E-A29B-3DCA1091722C}" srcOrd="1" destOrd="0" presId="urn:microsoft.com/office/officeart/2005/8/layout/hierarchy3"/>
    <dgm:cxn modelId="{3B319DA7-5544-4967-8965-AC2C423C4057}" type="presParOf" srcId="{D3E610B4-5B49-4E49-83CA-122338705C76}" destId="{A2651533-1E32-409E-A453-DF4AB51B4338}" srcOrd="1" destOrd="0" presId="urn:microsoft.com/office/officeart/2005/8/layout/hierarchy3"/>
    <dgm:cxn modelId="{FE08B3DA-9450-4534-87AE-0E8824BBE84F}" type="presParOf" srcId="{A2651533-1E32-409E-A453-DF4AB51B4338}" destId="{D64D2355-DD57-4441-B25F-026248B23C06}" srcOrd="0" destOrd="0" presId="urn:microsoft.com/office/officeart/2005/8/layout/hierarchy3"/>
    <dgm:cxn modelId="{3703BE77-EE81-4B95-B835-571A8A5E16D5}" type="presParOf" srcId="{A2651533-1E32-409E-A453-DF4AB51B4338}" destId="{10242F3F-8C5F-46A7-91A5-8A99701AAB38}" srcOrd="1" destOrd="0" presId="urn:microsoft.com/office/officeart/2005/8/layout/hierarchy3"/>
    <dgm:cxn modelId="{79C92842-7ECA-4D04-84F5-9F8377A2D7E2}" type="presParOf" srcId="{A2651533-1E32-409E-A453-DF4AB51B4338}" destId="{33C7B5B2-4A3B-4EC1-8397-52902BF6A933}" srcOrd="2" destOrd="0" presId="urn:microsoft.com/office/officeart/2005/8/layout/hierarchy3"/>
    <dgm:cxn modelId="{719F47A7-FF1B-415C-B669-4E61DE175D60}" type="presParOf" srcId="{A2651533-1E32-409E-A453-DF4AB51B4338}" destId="{3FA45073-93A9-43E6-851C-15310ED967C5}" srcOrd="3" destOrd="0" presId="urn:microsoft.com/office/officeart/2005/8/layout/hierarchy3"/>
    <dgm:cxn modelId="{1D979FAA-AF0A-42C7-B022-21535C44D780}" type="presParOf" srcId="{A2651533-1E32-409E-A453-DF4AB51B4338}" destId="{64B285A9-6938-4456-B514-E3F90EE5CE86}" srcOrd="4" destOrd="0" presId="urn:microsoft.com/office/officeart/2005/8/layout/hierarchy3"/>
    <dgm:cxn modelId="{39D617A7-9B4D-4FF5-83A4-145D5BD95B02}" type="presParOf" srcId="{A2651533-1E32-409E-A453-DF4AB51B4338}" destId="{C08C8757-2718-4437-AD63-E5802177C220}" srcOrd="5" destOrd="0" presId="urn:microsoft.com/office/officeart/2005/8/layout/hierarchy3"/>
    <dgm:cxn modelId="{D50FB587-BED7-44B1-8A22-D194BC9372F1}" type="presParOf" srcId="{A2651533-1E32-409E-A453-DF4AB51B4338}" destId="{6E7217CC-85E0-4B26-B415-271D056725AD}" srcOrd="6" destOrd="0" presId="urn:microsoft.com/office/officeart/2005/8/layout/hierarchy3"/>
    <dgm:cxn modelId="{29CF9B5C-03F8-4BCC-90EB-CC5D67B191B7}" type="presParOf" srcId="{A2651533-1E32-409E-A453-DF4AB51B4338}" destId="{86CA9753-06F2-4E6F-8807-7BB700545FFE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604597F-1BF5-4914-B51F-D6D419348661}" type="doc">
      <dgm:prSet loTypeId="urn:microsoft.com/office/officeart/2005/8/layout/default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fr-FR"/>
        </a:p>
      </dgm:t>
    </dgm:pt>
    <dgm:pt modelId="{0C8A02A5-D1AA-4B63-987D-5735A076D16A}">
      <dgm:prSet phldrT="[Texte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sz="900" dirty="0">
              <a:solidFill>
                <a:schemeClr val="tx1"/>
              </a:solidFill>
            </a:rPr>
            <a:t>Récupérer le dossier d’un ménage accueilli *</a:t>
          </a:r>
        </a:p>
      </dgm:t>
    </dgm:pt>
    <dgm:pt modelId="{C7D683F6-A7C1-40BC-B006-CEC557B0548F}" type="parTrans" cxnId="{BD71A949-8D59-45B8-B432-10207F91CDCA}">
      <dgm:prSet/>
      <dgm:spPr/>
      <dgm:t>
        <a:bodyPr/>
        <a:lstStyle/>
        <a:p>
          <a:endParaRPr lang="fr-FR" sz="1600"/>
        </a:p>
      </dgm:t>
    </dgm:pt>
    <dgm:pt modelId="{D428CBA9-7DE0-4CCC-AB07-05EF887224EF}" type="sibTrans" cxnId="{BD71A949-8D59-45B8-B432-10207F91CDCA}">
      <dgm:prSet/>
      <dgm:spPr/>
      <dgm:t>
        <a:bodyPr/>
        <a:lstStyle/>
        <a:p>
          <a:endParaRPr lang="fr-FR" sz="1600"/>
        </a:p>
      </dgm:t>
    </dgm:pt>
    <dgm:pt modelId="{5358FAF1-5B4A-4CC6-9251-33E725043A17}">
      <dgm:prSet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sz="900" dirty="0">
              <a:solidFill>
                <a:schemeClr val="tx1"/>
              </a:solidFill>
            </a:rPr>
            <a:t>Alimenter le dossier d’un ménage accueilli pendant la durée de sa prise en charge</a:t>
          </a:r>
        </a:p>
      </dgm:t>
    </dgm:pt>
    <dgm:pt modelId="{35DE1AE4-0A1C-4974-AEBA-E18B41D0DAB3}" type="parTrans" cxnId="{236F7307-1D3E-42D7-9F2E-40235939076D}">
      <dgm:prSet/>
      <dgm:spPr/>
      <dgm:t>
        <a:bodyPr/>
        <a:lstStyle/>
        <a:p>
          <a:endParaRPr lang="fr-FR" sz="1600"/>
        </a:p>
      </dgm:t>
    </dgm:pt>
    <dgm:pt modelId="{BC15E767-1447-4DAB-8B8C-716932E36968}" type="sibTrans" cxnId="{236F7307-1D3E-42D7-9F2E-40235939076D}">
      <dgm:prSet/>
      <dgm:spPr/>
      <dgm:t>
        <a:bodyPr/>
        <a:lstStyle/>
        <a:p>
          <a:endParaRPr lang="fr-FR" sz="1600"/>
        </a:p>
      </dgm:t>
    </dgm:pt>
    <dgm:pt modelId="{EF538F2B-8652-4CDD-AF80-D550AB54486C}">
      <dgm:prSet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sz="900" dirty="0">
              <a:solidFill>
                <a:schemeClr val="tx1"/>
              </a:solidFill>
            </a:rPr>
            <a:t>Verser ces données dans le SI SIAO</a:t>
          </a:r>
        </a:p>
      </dgm:t>
    </dgm:pt>
    <dgm:pt modelId="{9A7E37EB-8F3F-4600-835D-4F06395A9135}" type="parTrans" cxnId="{A9B38B2D-75E4-4D2E-8846-5FCEB5F1B108}">
      <dgm:prSet/>
      <dgm:spPr/>
      <dgm:t>
        <a:bodyPr/>
        <a:lstStyle/>
        <a:p>
          <a:endParaRPr lang="fr-FR" sz="1600"/>
        </a:p>
      </dgm:t>
    </dgm:pt>
    <dgm:pt modelId="{E72C163B-FB84-4388-9C3D-8823AD6B5C20}" type="sibTrans" cxnId="{A9B38B2D-75E4-4D2E-8846-5FCEB5F1B108}">
      <dgm:prSet/>
      <dgm:spPr/>
      <dgm:t>
        <a:bodyPr/>
        <a:lstStyle/>
        <a:p>
          <a:endParaRPr lang="fr-FR" sz="1600"/>
        </a:p>
      </dgm:t>
    </dgm:pt>
    <dgm:pt modelId="{94FF1C61-1766-4562-BCC9-36C3BA29F7EE}" type="pres">
      <dgm:prSet presAssocID="{A604597F-1BF5-4914-B51F-D6D419348661}" presName="diagram" presStyleCnt="0">
        <dgm:presLayoutVars>
          <dgm:dir/>
          <dgm:resizeHandles val="exact"/>
        </dgm:presLayoutVars>
      </dgm:prSet>
      <dgm:spPr/>
    </dgm:pt>
    <dgm:pt modelId="{77F0AFD8-D6F5-4BDE-A3DA-BAA82F38A0CB}" type="pres">
      <dgm:prSet presAssocID="{0C8A02A5-D1AA-4B63-987D-5735A076D16A}" presName="node" presStyleLbl="node1" presStyleIdx="0" presStyleCnt="3">
        <dgm:presLayoutVars>
          <dgm:bulletEnabled val="1"/>
        </dgm:presLayoutVars>
      </dgm:prSet>
      <dgm:spPr/>
    </dgm:pt>
    <dgm:pt modelId="{1257CB9C-EA8A-4357-9C05-A4A7DFC3A380}" type="pres">
      <dgm:prSet presAssocID="{D428CBA9-7DE0-4CCC-AB07-05EF887224EF}" presName="sibTrans" presStyleCnt="0"/>
      <dgm:spPr/>
    </dgm:pt>
    <dgm:pt modelId="{5452D824-ADBA-4781-B139-76660531965D}" type="pres">
      <dgm:prSet presAssocID="{5358FAF1-5B4A-4CC6-9251-33E725043A17}" presName="node" presStyleLbl="node1" presStyleIdx="1" presStyleCnt="3">
        <dgm:presLayoutVars>
          <dgm:bulletEnabled val="1"/>
        </dgm:presLayoutVars>
      </dgm:prSet>
      <dgm:spPr/>
    </dgm:pt>
    <dgm:pt modelId="{46772EA4-E944-4EBB-8E84-D1E411906CD8}" type="pres">
      <dgm:prSet presAssocID="{BC15E767-1447-4DAB-8B8C-716932E36968}" presName="sibTrans" presStyleCnt="0"/>
      <dgm:spPr/>
    </dgm:pt>
    <dgm:pt modelId="{B994E2AB-0FBF-4178-8F57-726769F4B4AD}" type="pres">
      <dgm:prSet presAssocID="{EF538F2B-8652-4CDD-AF80-D550AB54486C}" presName="node" presStyleLbl="node1" presStyleIdx="2" presStyleCnt="3">
        <dgm:presLayoutVars>
          <dgm:bulletEnabled val="1"/>
        </dgm:presLayoutVars>
      </dgm:prSet>
      <dgm:spPr/>
    </dgm:pt>
  </dgm:ptLst>
  <dgm:cxnLst>
    <dgm:cxn modelId="{236F7307-1D3E-42D7-9F2E-40235939076D}" srcId="{A604597F-1BF5-4914-B51F-D6D419348661}" destId="{5358FAF1-5B4A-4CC6-9251-33E725043A17}" srcOrd="1" destOrd="0" parTransId="{35DE1AE4-0A1C-4974-AEBA-E18B41D0DAB3}" sibTransId="{BC15E767-1447-4DAB-8B8C-716932E36968}"/>
    <dgm:cxn modelId="{BED1B808-379C-4A11-B71B-B03E0DCE2370}" type="presOf" srcId="{0C8A02A5-D1AA-4B63-987D-5735A076D16A}" destId="{77F0AFD8-D6F5-4BDE-A3DA-BAA82F38A0CB}" srcOrd="0" destOrd="0" presId="urn:microsoft.com/office/officeart/2005/8/layout/default"/>
    <dgm:cxn modelId="{57B9F308-650D-4E7E-8683-9C225FCF4636}" type="presOf" srcId="{EF538F2B-8652-4CDD-AF80-D550AB54486C}" destId="{B994E2AB-0FBF-4178-8F57-726769F4B4AD}" srcOrd="0" destOrd="0" presId="urn:microsoft.com/office/officeart/2005/8/layout/default"/>
    <dgm:cxn modelId="{A9B38B2D-75E4-4D2E-8846-5FCEB5F1B108}" srcId="{A604597F-1BF5-4914-B51F-D6D419348661}" destId="{EF538F2B-8652-4CDD-AF80-D550AB54486C}" srcOrd="2" destOrd="0" parTransId="{9A7E37EB-8F3F-4600-835D-4F06395A9135}" sibTransId="{E72C163B-FB84-4388-9C3D-8823AD6B5C20}"/>
    <dgm:cxn modelId="{BD71A949-8D59-45B8-B432-10207F91CDCA}" srcId="{A604597F-1BF5-4914-B51F-D6D419348661}" destId="{0C8A02A5-D1AA-4B63-987D-5735A076D16A}" srcOrd="0" destOrd="0" parTransId="{C7D683F6-A7C1-40BC-B006-CEC557B0548F}" sibTransId="{D428CBA9-7DE0-4CCC-AB07-05EF887224EF}"/>
    <dgm:cxn modelId="{2D6389A4-16B4-44FD-AA53-372F34CFD877}" type="presOf" srcId="{A604597F-1BF5-4914-B51F-D6D419348661}" destId="{94FF1C61-1766-4562-BCC9-36C3BA29F7EE}" srcOrd="0" destOrd="0" presId="urn:microsoft.com/office/officeart/2005/8/layout/default"/>
    <dgm:cxn modelId="{9EF9F4FB-5E3C-46E0-865B-5E54BC9FEAB2}" type="presOf" srcId="{5358FAF1-5B4A-4CC6-9251-33E725043A17}" destId="{5452D824-ADBA-4781-B139-76660531965D}" srcOrd="0" destOrd="0" presId="urn:microsoft.com/office/officeart/2005/8/layout/default"/>
    <dgm:cxn modelId="{26ED1293-59DB-46BF-B9BB-52976FA33DDA}" type="presParOf" srcId="{94FF1C61-1766-4562-BCC9-36C3BA29F7EE}" destId="{77F0AFD8-D6F5-4BDE-A3DA-BAA82F38A0CB}" srcOrd="0" destOrd="0" presId="urn:microsoft.com/office/officeart/2005/8/layout/default"/>
    <dgm:cxn modelId="{41FF3233-821C-4F60-8946-840527A3D337}" type="presParOf" srcId="{94FF1C61-1766-4562-BCC9-36C3BA29F7EE}" destId="{1257CB9C-EA8A-4357-9C05-A4A7DFC3A380}" srcOrd="1" destOrd="0" presId="urn:microsoft.com/office/officeart/2005/8/layout/default"/>
    <dgm:cxn modelId="{E7EAA384-580D-437B-AC97-FBD1116D35EA}" type="presParOf" srcId="{94FF1C61-1766-4562-BCC9-36C3BA29F7EE}" destId="{5452D824-ADBA-4781-B139-76660531965D}" srcOrd="2" destOrd="0" presId="urn:microsoft.com/office/officeart/2005/8/layout/default"/>
    <dgm:cxn modelId="{336B25AE-EC91-424E-A0F4-0C87C6CFD280}" type="presParOf" srcId="{94FF1C61-1766-4562-BCC9-36C3BA29F7EE}" destId="{46772EA4-E944-4EBB-8E84-D1E411906CD8}" srcOrd="3" destOrd="0" presId="urn:microsoft.com/office/officeart/2005/8/layout/default"/>
    <dgm:cxn modelId="{0DEA4689-1942-40E2-8253-ED89D1411EA0}" type="presParOf" srcId="{94FF1C61-1766-4562-BCC9-36C3BA29F7EE}" destId="{B994E2AB-0FBF-4178-8F57-726769F4B4AD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604597F-1BF5-4914-B51F-D6D419348661}" type="doc">
      <dgm:prSet loTypeId="urn:microsoft.com/office/officeart/2005/8/layout/defaul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fr-FR"/>
        </a:p>
      </dgm:t>
    </dgm:pt>
    <dgm:pt modelId="{0C8A02A5-D1AA-4B63-987D-5735A076D16A}">
      <dgm:prSet phldrT="[Texte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fr-FR" sz="900" dirty="0">
              <a:solidFill>
                <a:schemeClr val="tx1"/>
              </a:solidFill>
            </a:rPr>
            <a:t>Consulter le dossier d’un ménage qui m’est orienté</a:t>
          </a:r>
        </a:p>
      </dgm:t>
    </dgm:pt>
    <dgm:pt modelId="{C7D683F6-A7C1-40BC-B006-CEC557B0548F}" type="parTrans" cxnId="{BD71A949-8D59-45B8-B432-10207F91CDCA}">
      <dgm:prSet/>
      <dgm:spPr/>
      <dgm:t>
        <a:bodyPr/>
        <a:lstStyle/>
        <a:p>
          <a:endParaRPr lang="fr-FR" sz="1600"/>
        </a:p>
      </dgm:t>
    </dgm:pt>
    <dgm:pt modelId="{D428CBA9-7DE0-4CCC-AB07-05EF887224EF}" type="sibTrans" cxnId="{BD71A949-8D59-45B8-B432-10207F91CDCA}">
      <dgm:prSet/>
      <dgm:spPr/>
      <dgm:t>
        <a:bodyPr/>
        <a:lstStyle/>
        <a:p>
          <a:endParaRPr lang="fr-FR" sz="1600"/>
        </a:p>
      </dgm:t>
    </dgm:pt>
    <dgm:pt modelId="{5485CEB0-AA64-463C-8C25-C4FC2C7EC3D7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fr-FR" sz="900" dirty="0">
              <a:solidFill>
                <a:schemeClr val="tx1"/>
              </a:solidFill>
            </a:rPr>
            <a:t>Faire remonter les besoins d’un ménage au SIAO </a:t>
          </a:r>
          <a:br>
            <a:rPr lang="fr-FR" sz="900" dirty="0">
              <a:solidFill>
                <a:schemeClr val="tx1"/>
              </a:solidFill>
            </a:rPr>
          </a:br>
          <a:r>
            <a:rPr lang="fr-FR" sz="900" dirty="0">
              <a:solidFill>
                <a:schemeClr val="tx1"/>
              </a:solidFill>
            </a:rPr>
            <a:t>(= demande)</a:t>
          </a:r>
        </a:p>
      </dgm:t>
    </dgm:pt>
    <dgm:pt modelId="{1C071C41-0D1F-4087-9847-94528C5AC663}" type="parTrans" cxnId="{9444267C-0AB2-44A8-B7BA-186D595B792D}">
      <dgm:prSet/>
      <dgm:spPr/>
      <dgm:t>
        <a:bodyPr/>
        <a:lstStyle/>
        <a:p>
          <a:endParaRPr lang="fr-FR" sz="1600"/>
        </a:p>
      </dgm:t>
    </dgm:pt>
    <dgm:pt modelId="{18D99930-08FC-4C1D-AEE8-FD545E18DC69}" type="sibTrans" cxnId="{9444267C-0AB2-44A8-B7BA-186D595B792D}">
      <dgm:prSet/>
      <dgm:spPr/>
      <dgm:t>
        <a:bodyPr/>
        <a:lstStyle/>
        <a:p>
          <a:endParaRPr lang="fr-FR" sz="1600"/>
        </a:p>
      </dgm:t>
    </dgm:pt>
    <dgm:pt modelId="{FC09A082-8D10-45A2-B552-08CCA1A0E741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fr-FR" sz="900" dirty="0">
              <a:solidFill>
                <a:schemeClr val="tx1"/>
              </a:solidFill>
            </a:rPr>
            <a:t>Répondre à une orientation </a:t>
          </a:r>
          <a:br>
            <a:rPr lang="fr-FR" sz="900" dirty="0">
              <a:solidFill>
                <a:schemeClr val="tx1"/>
              </a:solidFill>
            </a:rPr>
          </a:br>
          <a:r>
            <a:rPr lang="fr-FR" sz="900" dirty="0">
              <a:solidFill>
                <a:schemeClr val="tx1"/>
              </a:solidFill>
            </a:rPr>
            <a:t>(= confirmation)</a:t>
          </a:r>
        </a:p>
      </dgm:t>
    </dgm:pt>
    <dgm:pt modelId="{8BB4509F-984D-4602-B6D5-BD1BC20AAC37}" type="parTrans" cxnId="{3B5E829C-47BA-4A88-87F1-FE68EF453FE3}">
      <dgm:prSet/>
      <dgm:spPr/>
      <dgm:t>
        <a:bodyPr/>
        <a:lstStyle/>
        <a:p>
          <a:endParaRPr lang="fr-FR" sz="1600"/>
        </a:p>
      </dgm:t>
    </dgm:pt>
    <dgm:pt modelId="{8A944D99-6784-4EF0-B65D-B37035F87CA9}" type="sibTrans" cxnId="{3B5E829C-47BA-4A88-87F1-FE68EF453FE3}">
      <dgm:prSet/>
      <dgm:spPr/>
      <dgm:t>
        <a:bodyPr/>
        <a:lstStyle/>
        <a:p>
          <a:endParaRPr lang="fr-FR" sz="1600"/>
        </a:p>
      </dgm:t>
    </dgm:pt>
    <dgm:pt modelId="{83B21AC4-CAC7-4961-960F-A8DED3EC32C1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fr-FR" sz="900">
              <a:solidFill>
                <a:schemeClr val="tx1"/>
              </a:solidFill>
            </a:rPr>
            <a:t>Signaler la fin de prise en charge d’un ménage sur mon dispositif</a:t>
          </a:r>
          <a:endParaRPr lang="fr-FR" sz="900" dirty="0">
            <a:solidFill>
              <a:schemeClr val="tx1"/>
            </a:solidFill>
          </a:endParaRPr>
        </a:p>
      </dgm:t>
    </dgm:pt>
    <dgm:pt modelId="{38709C91-638C-4765-ABAD-57CB18BBF13F}" type="parTrans" cxnId="{68912AEB-0CF9-4170-9C8A-7B97591B9B9D}">
      <dgm:prSet/>
      <dgm:spPr/>
      <dgm:t>
        <a:bodyPr/>
        <a:lstStyle/>
        <a:p>
          <a:endParaRPr lang="fr-FR" sz="1600"/>
        </a:p>
      </dgm:t>
    </dgm:pt>
    <dgm:pt modelId="{5E0B075E-B029-4656-ADED-1A367330F632}" type="sibTrans" cxnId="{68912AEB-0CF9-4170-9C8A-7B97591B9B9D}">
      <dgm:prSet/>
      <dgm:spPr/>
      <dgm:t>
        <a:bodyPr/>
        <a:lstStyle/>
        <a:p>
          <a:endParaRPr lang="fr-FR" sz="1600"/>
        </a:p>
      </dgm:t>
    </dgm:pt>
    <dgm:pt modelId="{8E9595A7-617E-4600-AAD4-08DDB36ECC64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fr-FR" sz="900">
              <a:solidFill>
                <a:schemeClr val="tx1"/>
              </a:solidFill>
            </a:rPr>
            <a:t>Renseigner l’offre d’hébergement et d’accompagnement de mon dispositif</a:t>
          </a:r>
          <a:endParaRPr lang="fr-FR" sz="900" dirty="0">
            <a:solidFill>
              <a:schemeClr val="tx1"/>
            </a:solidFill>
          </a:endParaRPr>
        </a:p>
      </dgm:t>
    </dgm:pt>
    <dgm:pt modelId="{6A16AF3B-6035-40EF-B1CD-6DC6FE260610}" type="parTrans" cxnId="{5567A2A1-A8A5-4DFD-810A-AD24B972F6BC}">
      <dgm:prSet/>
      <dgm:spPr/>
      <dgm:t>
        <a:bodyPr/>
        <a:lstStyle/>
        <a:p>
          <a:endParaRPr lang="fr-FR" sz="1600"/>
        </a:p>
      </dgm:t>
    </dgm:pt>
    <dgm:pt modelId="{13FEEF70-3F03-44C2-B3FF-8AAC89848570}" type="sibTrans" cxnId="{5567A2A1-A8A5-4DFD-810A-AD24B972F6BC}">
      <dgm:prSet/>
      <dgm:spPr/>
      <dgm:t>
        <a:bodyPr/>
        <a:lstStyle/>
        <a:p>
          <a:endParaRPr lang="fr-FR" sz="1600"/>
        </a:p>
      </dgm:t>
    </dgm:pt>
    <dgm:pt modelId="{94FF1C61-1766-4562-BCC9-36C3BA29F7EE}" type="pres">
      <dgm:prSet presAssocID="{A604597F-1BF5-4914-B51F-D6D419348661}" presName="diagram" presStyleCnt="0">
        <dgm:presLayoutVars>
          <dgm:dir/>
          <dgm:resizeHandles val="exact"/>
        </dgm:presLayoutVars>
      </dgm:prSet>
      <dgm:spPr/>
    </dgm:pt>
    <dgm:pt modelId="{77F0AFD8-D6F5-4BDE-A3DA-BAA82F38A0CB}" type="pres">
      <dgm:prSet presAssocID="{0C8A02A5-D1AA-4B63-987D-5735A076D16A}" presName="node" presStyleLbl="node1" presStyleIdx="0" presStyleCnt="5">
        <dgm:presLayoutVars>
          <dgm:bulletEnabled val="1"/>
        </dgm:presLayoutVars>
      </dgm:prSet>
      <dgm:spPr/>
    </dgm:pt>
    <dgm:pt modelId="{1257CB9C-EA8A-4357-9C05-A4A7DFC3A380}" type="pres">
      <dgm:prSet presAssocID="{D428CBA9-7DE0-4CCC-AB07-05EF887224EF}" presName="sibTrans" presStyleCnt="0"/>
      <dgm:spPr/>
    </dgm:pt>
    <dgm:pt modelId="{B8E6BF5C-39BD-4436-99C2-127A050F18D0}" type="pres">
      <dgm:prSet presAssocID="{FC09A082-8D10-45A2-B552-08CCA1A0E741}" presName="node" presStyleLbl="node1" presStyleIdx="1" presStyleCnt="5">
        <dgm:presLayoutVars>
          <dgm:bulletEnabled val="1"/>
        </dgm:presLayoutVars>
      </dgm:prSet>
      <dgm:spPr/>
    </dgm:pt>
    <dgm:pt modelId="{5D769C2E-19A9-4BE6-9385-C098FF221C55}" type="pres">
      <dgm:prSet presAssocID="{8A944D99-6784-4EF0-B65D-B37035F87CA9}" presName="sibTrans" presStyleCnt="0"/>
      <dgm:spPr/>
    </dgm:pt>
    <dgm:pt modelId="{1E61D519-8E95-40A6-9EC8-75C9A0A9B8AF}" type="pres">
      <dgm:prSet presAssocID="{5485CEB0-AA64-463C-8C25-C4FC2C7EC3D7}" presName="node" presStyleLbl="node1" presStyleIdx="2" presStyleCnt="5">
        <dgm:presLayoutVars>
          <dgm:bulletEnabled val="1"/>
        </dgm:presLayoutVars>
      </dgm:prSet>
      <dgm:spPr/>
    </dgm:pt>
    <dgm:pt modelId="{4CD4856C-1AB5-4B5E-839F-D6D1BF4B6972}" type="pres">
      <dgm:prSet presAssocID="{18D99930-08FC-4C1D-AEE8-FD545E18DC69}" presName="sibTrans" presStyleCnt="0"/>
      <dgm:spPr/>
    </dgm:pt>
    <dgm:pt modelId="{BF5F6633-89F3-48FE-A20A-436EBB0E9101}" type="pres">
      <dgm:prSet presAssocID="{83B21AC4-CAC7-4961-960F-A8DED3EC32C1}" presName="node" presStyleLbl="node1" presStyleIdx="3" presStyleCnt="5">
        <dgm:presLayoutVars>
          <dgm:bulletEnabled val="1"/>
        </dgm:presLayoutVars>
      </dgm:prSet>
      <dgm:spPr/>
    </dgm:pt>
    <dgm:pt modelId="{600AA6B9-4420-4B5F-8D9E-B05E077C009E}" type="pres">
      <dgm:prSet presAssocID="{5E0B075E-B029-4656-ADED-1A367330F632}" presName="sibTrans" presStyleCnt="0"/>
      <dgm:spPr/>
    </dgm:pt>
    <dgm:pt modelId="{32C95FD8-C660-4225-AAB6-2B73A2E0809A}" type="pres">
      <dgm:prSet presAssocID="{8E9595A7-617E-4600-AAD4-08DDB36ECC64}" presName="node" presStyleLbl="node1" presStyleIdx="4" presStyleCnt="5">
        <dgm:presLayoutVars>
          <dgm:bulletEnabled val="1"/>
        </dgm:presLayoutVars>
      </dgm:prSet>
      <dgm:spPr/>
    </dgm:pt>
  </dgm:ptLst>
  <dgm:cxnLst>
    <dgm:cxn modelId="{3C264233-F34D-4E5F-8BDA-2CBE67D4A5BE}" type="presOf" srcId="{0C8A02A5-D1AA-4B63-987D-5735A076D16A}" destId="{77F0AFD8-D6F5-4BDE-A3DA-BAA82F38A0CB}" srcOrd="0" destOrd="0" presId="urn:microsoft.com/office/officeart/2005/8/layout/default"/>
    <dgm:cxn modelId="{AB22EC5D-3501-46D1-B1B2-70DF474BA554}" type="presOf" srcId="{5485CEB0-AA64-463C-8C25-C4FC2C7EC3D7}" destId="{1E61D519-8E95-40A6-9EC8-75C9A0A9B8AF}" srcOrd="0" destOrd="0" presId="urn:microsoft.com/office/officeart/2005/8/layout/default"/>
    <dgm:cxn modelId="{BD71A949-8D59-45B8-B432-10207F91CDCA}" srcId="{A604597F-1BF5-4914-B51F-D6D419348661}" destId="{0C8A02A5-D1AA-4B63-987D-5735A076D16A}" srcOrd="0" destOrd="0" parTransId="{C7D683F6-A7C1-40BC-B006-CEC557B0548F}" sibTransId="{D428CBA9-7DE0-4CCC-AB07-05EF887224EF}"/>
    <dgm:cxn modelId="{F4654F78-6668-4BBE-A642-B9FA4FFC55D3}" type="presOf" srcId="{8E9595A7-617E-4600-AAD4-08DDB36ECC64}" destId="{32C95FD8-C660-4225-AAB6-2B73A2E0809A}" srcOrd="0" destOrd="0" presId="urn:microsoft.com/office/officeart/2005/8/layout/default"/>
    <dgm:cxn modelId="{9444267C-0AB2-44A8-B7BA-186D595B792D}" srcId="{A604597F-1BF5-4914-B51F-D6D419348661}" destId="{5485CEB0-AA64-463C-8C25-C4FC2C7EC3D7}" srcOrd="2" destOrd="0" parTransId="{1C071C41-0D1F-4087-9847-94528C5AC663}" sibTransId="{18D99930-08FC-4C1D-AEE8-FD545E18DC69}"/>
    <dgm:cxn modelId="{5671E685-C9D9-4316-9996-3FACC965A331}" type="presOf" srcId="{FC09A082-8D10-45A2-B552-08CCA1A0E741}" destId="{B8E6BF5C-39BD-4436-99C2-127A050F18D0}" srcOrd="0" destOrd="0" presId="urn:microsoft.com/office/officeart/2005/8/layout/default"/>
    <dgm:cxn modelId="{3B5E829C-47BA-4A88-87F1-FE68EF453FE3}" srcId="{A604597F-1BF5-4914-B51F-D6D419348661}" destId="{FC09A082-8D10-45A2-B552-08CCA1A0E741}" srcOrd="1" destOrd="0" parTransId="{8BB4509F-984D-4602-B6D5-BD1BC20AAC37}" sibTransId="{8A944D99-6784-4EF0-B65D-B37035F87CA9}"/>
    <dgm:cxn modelId="{5567A2A1-A8A5-4DFD-810A-AD24B972F6BC}" srcId="{A604597F-1BF5-4914-B51F-D6D419348661}" destId="{8E9595A7-617E-4600-AAD4-08DDB36ECC64}" srcOrd="4" destOrd="0" parTransId="{6A16AF3B-6035-40EF-B1CD-6DC6FE260610}" sibTransId="{13FEEF70-3F03-44C2-B3FF-8AAC89848570}"/>
    <dgm:cxn modelId="{2D6389A4-16B4-44FD-AA53-372F34CFD877}" type="presOf" srcId="{A604597F-1BF5-4914-B51F-D6D419348661}" destId="{94FF1C61-1766-4562-BCC9-36C3BA29F7EE}" srcOrd="0" destOrd="0" presId="urn:microsoft.com/office/officeart/2005/8/layout/default"/>
    <dgm:cxn modelId="{68912AEB-0CF9-4170-9C8A-7B97591B9B9D}" srcId="{A604597F-1BF5-4914-B51F-D6D419348661}" destId="{83B21AC4-CAC7-4961-960F-A8DED3EC32C1}" srcOrd="3" destOrd="0" parTransId="{38709C91-638C-4765-ABAD-57CB18BBF13F}" sibTransId="{5E0B075E-B029-4656-ADED-1A367330F632}"/>
    <dgm:cxn modelId="{678F9EF1-0458-47E5-B072-506E6F644F78}" type="presOf" srcId="{83B21AC4-CAC7-4961-960F-A8DED3EC32C1}" destId="{BF5F6633-89F3-48FE-A20A-436EBB0E9101}" srcOrd="0" destOrd="0" presId="urn:microsoft.com/office/officeart/2005/8/layout/default"/>
    <dgm:cxn modelId="{E3800FAD-96DA-4850-8690-79C8ACB9908B}" type="presParOf" srcId="{94FF1C61-1766-4562-BCC9-36C3BA29F7EE}" destId="{77F0AFD8-D6F5-4BDE-A3DA-BAA82F38A0CB}" srcOrd="0" destOrd="0" presId="urn:microsoft.com/office/officeart/2005/8/layout/default"/>
    <dgm:cxn modelId="{B35CE3AE-3F40-40FC-BE9D-4ACD18B2B709}" type="presParOf" srcId="{94FF1C61-1766-4562-BCC9-36C3BA29F7EE}" destId="{1257CB9C-EA8A-4357-9C05-A4A7DFC3A380}" srcOrd="1" destOrd="0" presId="urn:microsoft.com/office/officeart/2005/8/layout/default"/>
    <dgm:cxn modelId="{42A5BFB9-3D52-4812-962F-86C05777506F}" type="presParOf" srcId="{94FF1C61-1766-4562-BCC9-36C3BA29F7EE}" destId="{B8E6BF5C-39BD-4436-99C2-127A050F18D0}" srcOrd="2" destOrd="0" presId="urn:microsoft.com/office/officeart/2005/8/layout/default"/>
    <dgm:cxn modelId="{D6FD5ECC-3624-46F7-A29C-57E7BADAF851}" type="presParOf" srcId="{94FF1C61-1766-4562-BCC9-36C3BA29F7EE}" destId="{5D769C2E-19A9-4BE6-9385-C098FF221C55}" srcOrd="3" destOrd="0" presId="urn:microsoft.com/office/officeart/2005/8/layout/default"/>
    <dgm:cxn modelId="{CFC44CEA-9A1B-4456-B1F4-15E53B992AD7}" type="presParOf" srcId="{94FF1C61-1766-4562-BCC9-36C3BA29F7EE}" destId="{1E61D519-8E95-40A6-9EC8-75C9A0A9B8AF}" srcOrd="4" destOrd="0" presId="urn:microsoft.com/office/officeart/2005/8/layout/default"/>
    <dgm:cxn modelId="{2C9286D6-458F-4577-A110-E61A9E8FEC66}" type="presParOf" srcId="{94FF1C61-1766-4562-BCC9-36C3BA29F7EE}" destId="{4CD4856C-1AB5-4B5E-839F-D6D1BF4B6972}" srcOrd="5" destOrd="0" presId="urn:microsoft.com/office/officeart/2005/8/layout/default"/>
    <dgm:cxn modelId="{220C8FA9-3320-4B40-87A0-DC6ECCD89984}" type="presParOf" srcId="{94FF1C61-1766-4562-BCC9-36C3BA29F7EE}" destId="{BF5F6633-89F3-48FE-A20A-436EBB0E9101}" srcOrd="6" destOrd="0" presId="urn:microsoft.com/office/officeart/2005/8/layout/default"/>
    <dgm:cxn modelId="{61653E17-B93C-4F79-B36C-522E23D07BAC}" type="presParOf" srcId="{94FF1C61-1766-4562-BCC9-36C3BA29F7EE}" destId="{600AA6B9-4420-4B5F-8D9E-B05E077C009E}" srcOrd="7" destOrd="0" presId="urn:microsoft.com/office/officeart/2005/8/layout/default"/>
    <dgm:cxn modelId="{87989EF4-C31A-4DEC-B115-E93D426E5C8A}" type="presParOf" srcId="{94FF1C61-1766-4562-BCC9-36C3BA29F7EE}" destId="{32C95FD8-C660-4225-AAB6-2B73A2E0809A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E1ED355-7830-4AB3-8765-A233BF5820B3}" type="doc">
      <dgm:prSet loTypeId="urn:microsoft.com/office/officeart/2005/8/layout/equation2" loCatId="relationship" qsTypeId="urn:microsoft.com/office/officeart/2005/8/quickstyle/simple1" qsCatId="simple" csTypeId="urn:microsoft.com/office/officeart/2005/8/colors/accent2_2" csCatId="accent2" phldr="1"/>
      <dgm:spPr/>
    </dgm:pt>
    <dgm:pt modelId="{01814205-2DE8-4B87-9764-9A60D231E268}">
      <dgm:prSet phldrT="[Texte]"/>
      <dgm:spPr/>
      <dgm:t>
        <a:bodyPr/>
        <a:lstStyle/>
        <a:p>
          <a:r>
            <a:rPr lang="fr-FR" dirty="0"/>
            <a:t>Socle 1</a:t>
          </a:r>
        </a:p>
      </dgm:t>
    </dgm:pt>
    <dgm:pt modelId="{E3BE3B37-EA31-4968-82C9-655C3709EA42}" type="parTrans" cxnId="{47FAD7BC-91D2-4D47-B2A4-033090AB09D7}">
      <dgm:prSet/>
      <dgm:spPr/>
      <dgm:t>
        <a:bodyPr/>
        <a:lstStyle/>
        <a:p>
          <a:endParaRPr lang="fr-FR"/>
        </a:p>
      </dgm:t>
    </dgm:pt>
    <dgm:pt modelId="{3821F7D5-2109-4E36-9186-EA1A0EEC8C35}" type="sibTrans" cxnId="{47FAD7BC-91D2-4D47-B2A4-033090AB09D7}">
      <dgm:prSet/>
      <dgm:spPr/>
      <dgm:t>
        <a:bodyPr/>
        <a:lstStyle/>
        <a:p>
          <a:endParaRPr lang="fr-FR"/>
        </a:p>
      </dgm:t>
    </dgm:pt>
    <dgm:pt modelId="{DF29C4EB-150B-4A12-B805-1BDA35208603}">
      <dgm:prSet phldrT="[Texte]"/>
      <dgm:spPr/>
      <dgm:t>
        <a:bodyPr/>
        <a:lstStyle/>
        <a:p>
          <a:r>
            <a:rPr lang="fr-FR" dirty="0"/>
            <a:t>Socle 2</a:t>
          </a:r>
        </a:p>
      </dgm:t>
    </dgm:pt>
    <dgm:pt modelId="{613EE63C-52E9-4772-A69C-36DE6B347D41}" type="parTrans" cxnId="{538B0278-A7EC-4970-B1BF-C30630A36754}">
      <dgm:prSet/>
      <dgm:spPr/>
      <dgm:t>
        <a:bodyPr/>
        <a:lstStyle/>
        <a:p>
          <a:endParaRPr lang="fr-FR"/>
        </a:p>
      </dgm:t>
    </dgm:pt>
    <dgm:pt modelId="{26FC27FE-3038-4041-8F36-D839B0349B7C}" type="sibTrans" cxnId="{538B0278-A7EC-4970-B1BF-C30630A36754}">
      <dgm:prSet/>
      <dgm:spPr/>
      <dgm:t>
        <a:bodyPr/>
        <a:lstStyle/>
        <a:p>
          <a:endParaRPr lang="fr-FR"/>
        </a:p>
      </dgm:t>
    </dgm:pt>
    <dgm:pt modelId="{5DE150B0-DAD4-4F1C-B59C-F3FF02D0FEFD}">
      <dgm:prSet phldrT="[Texte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fr-FR" dirty="0"/>
            <a:t>Evaluation flash</a:t>
          </a:r>
        </a:p>
        <a:p>
          <a:r>
            <a:rPr lang="fr-FR" dirty="0"/>
            <a:t>= EF</a:t>
          </a:r>
        </a:p>
      </dgm:t>
    </dgm:pt>
    <dgm:pt modelId="{5732A416-B311-48B9-9A47-108D3FB15B91}" type="parTrans" cxnId="{78DE0D6F-6523-48FC-BFB7-750AC320BAD1}">
      <dgm:prSet/>
      <dgm:spPr/>
      <dgm:t>
        <a:bodyPr/>
        <a:lstStyle/>
        <a:p>
          <a:endParaRPr lang="fr-FR"/>
        </a:p>
      </dgm:t>
    </dgm:pt>
    <dgm:pt modelId="{CA026450-3C0A-415C-BB18-BFDEBE29304A}" type="sibTrans" cxnId="{78DE0D6F-6523-48FC-BFB7-750AC320BAD1}">
      <dgm:prSet/>
      <dgm:spPr/>
      <dgm:t>
        <a:bodyPr/>
        <a:lstStyle/>
        <a:p>
          <a:endParaRPr lang="fr-FR"/>
        </a:p>
      </dgm:t>
    </dgm:pt>
    <dgm:pt modelId="{F07ED4F0-2570-48E1-88FB-E0DA843D2AF5}" type="pres">
      <dgm:prSet presAssocID="{BE1ED355-7830-4AB3-8765-A233BF5820B3}" presName="Name0" presStyleCnt="0">
        <dgm:presLayoutVars>
          <dgm:dir/>
          <dgm:resizeHandles val="exact"/>
        </dgm:presLayoutVars>
      </dgm:prSet>
      <dgm:spPr/>
    </dgm:pt>
    <dgm:pt modelId="{1352AF71-4D5D-4082-9091-52FBA9145870}" type="pres">
      <dgm:prSet presAssocID="{BE1ED355-7830-4AB3-8765-A233BF5820B3}" presName="vNodes" presStyleCnt="0"/>
      <dgm:spPr/>
    </dgm:pt>
    <dgm:pt modelId="{F09141C8-385F-45BB-8BCE-8E47AEB3F937}" type="pres">
      <dgm:prSet presAssocID="{01814205-2DE8-4B87-9764-9A60D231E268}" presName="node" presStyleLbl="node1" presStyleIdx="0" presStyleCnt="3">
        <dgm:presLayoutVars>
          <dgm:bulletEnabled val="1"/>
        </dgm:presLayoutVars>
      </dgm:prSet>
      <dgm:spPr/>
    </dgm:pt>
    <dgm:pt modelId="{5A8CAEB7-56E6-467E-A30E-930B55D064E5}" type="pres">
      <dgm:prSet presAssocID="{3821F7D5-2109-4E36-9186-EA1A0EEC8C35}" presName="spacerT" presStyleCnt="0"/>
      <dgm:spPr/>
    </dgm:pt>
    <dgm:pt modelId="{71950D3C-24A1-42DD-A3EE-019B5D69BCB4}" type="pres">
      <dgm:prSet presAssocID="{3821F7D5-2109-4E36-9186-EA1A0EEC8C35}" presName="sibTrans" presStyleLbl="sibTrans2D1" presStyleIdx="0" presStyleCnt="2"/>
      <dgm:spPr/>
    </dgm:pt>
    <dgm:pt modelId="{2373215E-2A56-4C81-9C67-8388033D6AA2}" type="pres">
      <dgm:prSet presAssocID="{3821F7D5-2109-4E36-9186-EA1A0EEC8C35}" presName="spacerB" presStyleCnt="0"/>
      <dgm:spPr/>
    </dgm:pt>
    <dgm:pt modelId="{4416BBB4-7FBE-46A5-9ED6-F8080EEAFD30}" type="pres">
      <dgm:prSet presAssocID="{DF29C4EB-150B-4A12-B805-1BDA35208603}" presName="node" presStyleLbl="node1" presStyleIdx="1" presStyleCnt="3">
        <dgm:presLayoutVars>
          <dgm:bulletEnabled val="1"/>
        </dgm:presLayoutVars>
      </dgm:prSet>
      <dgm:spPr/>
    </dgm:pt>
    <dgm:pt modelId="{8A14D6B6-63DA-4F57-A815-A388B58BA58D}" type="pres">
      <dgm:prSet presAssocID="{BE1ED355-7830-4AB3-8765-A233BF5820B3}" presName="sibTransLast" presStyleLbl="sibTrans2D1" presStyleIdx="1" presStyleCnt="2"/>
      <dgm:spPr/>
    </dgm:pt>
    <dgm:pt modelId="{4C3CEB8D-D8F1-4115-9D32-F6B4436C1143}" type="pres">
      <dgm:prSet presAssocID="{BE1ED355-7830-4AB3-8765-A233BF5820B3}" presName="connectorText" presStyleLbl="sibTrans2D1" presStyleIdx="1" presStyleCnt="2"/>
      <dgm:spPr/>
    </dgm:pt>
    <dgm:pt modelId="{9D0B6754-A7E9-4A2B-A8C1-C95A030B04B3}" type="pres">
      <dgm:prSet presAssocID="{BE1ED355-7830-4AB3-8765-A233BF5820B3}" presName="lastNode" presStyleLbl="node1" presStyleIdx="2" presStyleCnt="3">
        <dgm:presLayoutVars>
          <dgm:bulletEnabled val="1"/>
        </dgm:presLayoutVars>
      </dgm:prSet>
      <dgm:spPr/>
    </dgm:pt>
  </dgm:ptLst>
  <dgm:cxnLst>
    <dgm:cxn modelId="{0001581F-F2D1-47C1-98EC-53D11EFA30A4}" type="presOf" srcId="{DF29C4EB-150B-4A12-B805-1BDA35208603}" destId="{4416BBB4-7FBE-46A5-9ED6-F8080EEAFD30}" srcOrd="0" destOrd="0" presId="urn:microsoft.com/office/officeart/2005/8/layout/equation2"/>
    <dgm:cxn modelId="{CC54A564-946F-4016-94B0-2F4BB70BB96A}" type="presOf" srcId="{5DE150B0-DAD4-4F1C-B59C-F3FF02D0FEFD}" destId="{9D0B6754-A7E9-4A2B-A8C1-C95A030B04B3}" srcOrd="0" destOrd="0" presId="urn:microsoft.com/office/officeart/2005/8/layout/equation2"/>
    <dgm:cxn modelId="{79AD2349-B404-406D-A6CD-D647F6E56DD6}" type="presOf" srcId="{3821F7D5-2109-4E36-9186-EA1A0EEC8C35}" destId="{71950D3C-24A1-42DD-A3EE-019B5D69BCB4}" srcOrd="0" destOrd="0" presId="urn:microsoft.com/office/officeart/2005/8/layout/equation2"/>
    <dgm:cxn modelId="{B5614969-DB8D-4C1F-9CCB-9717831EE46C}" type="presOf" srcId="{01814205-2DE8-4B87-9764-9A60D231E268}" destId="{F09141C8-385F-45BB-8BCE-8E47AEB3F937}" srcOrd="0" destOrd="0" presId="urn:microsoft.com/office/officeart/2005/8/layout/equation2"/>
    <dgm:cxn modelId="{78DE0D6F-6523-48FC-BFB7-750AC320BAD1}" srcId="{BE1ED355-7830-4AB3-8765-A233BF5820B3}" destId="{5DE150B0-DAD4-4F1C-B59C-F3FF02D0FEFD}" srcOrd="2" destOrd="0" parTransId="{5732A416-B311-48B9-9A47-108D3FB15B91}" sibTransId="{CA026450-3C0A-415C-BB18-BFDEBE29304A}"/>
    <dgm:cxn modelId="{48E3F174-4327-4933-8A7F-F085C3988D57}" type="presOf" srcId="{26FC27FE-3038-4041-8F36-D839B0349B7C}" destId="{8A14D6B6-63DA-4F57-A815-A388B58BA58D}" srcOrd="0" destOrd="0" presId="urn:microsoft.com/office/officeart/2005/8/layout/equation2"/>
    <dgm:cxn modelId="{538B0278-A7EC-4970-B1BF-C30630A36754}" srcId="{BE1ED355-7830-4AB3-8765-A233BF5820B3}" destId="{DF29C4EB-150B-4A12-B805-1BDA35208603}" srcOrd="1" destOrd="0" parTransId="{613EE63C-52E9-4772-A69C-36DE6B347D41}" sibTransId="{26FC27FE-3038-4041-8F36-D839B0349B7C}"/>
    <dgm:cxn modelId="{F28A0895-B48C-467E-B5F8-FEFF75EF5996}" type="presOf" srcId="{BE1ED355-7830-4AB3-8765-A233BF5820B3}" destId="{F07ED4F0-2570-48E1-88FB-E0DA843D2AF5}" srcOrd="0" destOrd="0" presId="urn:microsoft.com/office/officeart/2005/8/layout/equation2"/>
    <dgm:cxn modelId="{A495F8B5-0DCD-487B-BFDC-0DC75F5B8919}" type="presOf" srcId="{26FC27FE-3038-4041-8F36-D839B0349B7C}" destId="{4C3CEB8D-D8F1-4115-9D32-F6B4436C1143}" srcOrd="1" destOrd="0" presId="urn:microsoft.com/office/officeart/2005/8/layout/equation2"/>
    <dgm:cxn modelId="{47FAD7BC-91D2-4D47-B2A4-033090AB09D7}" srcId="{BE1ED355-7830-4AB3-8765-A233BF5820B3}" destId="{01814205-2DE8-4B87-9764-9A60D231E268}" srcOrd="0" destOrd="0" parTransId="{E3BE3B37-EA31-4968-82C9-655C3709EA42}" sibTransId="{3821F7D5-2109-4E36-9186-EA1A0EEC8C35}"/>
    <dgm:cxn modelId="{1086DB6A-97BF-44B2-9318-B620CDEF687C}" type="presParOf" srcId="{F07ED4F0-2570-48E1-88FB-E0DA843D2AF5}" destId="{1352AF71-4D5D-4082-9091-52FBA9145870}" srcOrd="0" destOrd="0" presId="urn:microsoft.com/office/officeart/2005/8/layout/equation2"/>
    <dgm:cxn modelId="{C6718F85-B7A6-4A41-9293-893B1B803A66}" type="presParOf" srcId="{1352AF71-4D5D-4082-9091-52FBA9145870}" destId="{F09141C8-385F-45BB-8BCE-8E47AEB3F937}" srcOrd="0" destOrd="0" presId="urn:microsoft.com/office/officeart/2005/8/layout/equation2"/>
    <dgm:cxn modelId="{53EA2D3D-9B4F-471D-9A01-AAA6F665673A}" type="presParOf" srcId="{1352AF71-4D5D-4082-9091-52FBA9145870}" destId="{5A8CAEB7-56E6-467E-A30E-930B55D064E5}" srcOrd="1" destOrd="0" presId="urn:microsoft.com/office/officeart/2005/8/layout/equation2"/>
    <dgm:cxn modelId="{BCA11046-B9A7-4C48-84C3-4F79D30DF668}" type="presParOf" srcId="{1352AF71-4D5D-4082-9091-52FBA9145870}" destId="{71950D3C-24A1-42DD-A3EE-019B5D69BCB4}" srcOrd="2" destOrd="0" presId="urn:microsoft.com/office/officeart/2005/8/layout/equation2"/>
    <dgm:cxn modelId="{F8862638-CA89-4752-BBD4-7F32F9C8C581}" type="presParOf" srcId="{1352AF71-4D5D-4082-9091-52FBA9145870}" destId="{2373215E-2A56-4C81-9C67-8388033D6AA2}" srcOrd="3" destOrd="0" presId="urn:microsoft.com/office/officeart/2005/8/layout/equation2"/>
    <dgm:cxn modelId="{DF5D1CCF-C80E-4F2D-9D52-658FD4B56838}" type="presParOf" srcId="{1352AF71-4D5D-4082-9091-52FBA9145870}" destId="{4416BBB4-7FBE-46A5-9ED6-F8080EEAFD30}" srcOrd="4" destOrd="0" presId="urn:microsoft.com/office/officeart/2005/8/layout/equation2"/>
    <dgm:cxn modelId="{A646CA52-3169-4CCD-AE18-ABC50222CAD5}" type="presParOf" srcId="{F07ED4F0-2570-48E1-88FB-E0DA843D2AF5}" destId="{8A14D6B6-63DA-4F57-A815-A388B58BA58D}" srcOrd="1" destOrd="0" presId="urn:microsoft.com/office/officeart/2005/8/layout/equation2"/>
    <dgm:cxn modelId="{3238845D-C4B2-4CDA-8169-F37F1FE910D8}" type="presParOf" srcId="{8A14D6B6-63DA-4F57-A815-A388B58BA58D}" destId="{4C3CEB8D-D8F1-4115-9D32-F6B4436C1143}" srcOrd="0" destOrd="0" presId="urn:microsoft.com/office/officeart/2005/8/layout/equation2"/>
    <dgm:cxn modelId="{E12D12D6-94A5-435D-800E-911F3E3A4F51}" type="presParOf" srcId="{F07ED4F0-2570-48E1-88FB-E0DA843D2AF5}" destId="{9D0B6754-A7E9-4A2B-A8C1-C95A030B04B3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E1ED355-7830-4AB3-8765-A233BF5820B3}" type="doc">
      <dgm:prSet loTypeId="urn:microsoft.com/office/officeart/2005/8/layout/equation2" loCatId="relationship" qsTypeId="urn:microsoft.com/office/officeart/2005/8/quickstyle/simple1" qsCatId="simple" csTypeId="urn:microsoft.com/office/officeart/2005/8/colors/accent2_2" csCatId="accent2" phldr="1"/>
      <dgm:spPr/>
    </dgm:pt>
    <dgm:pt modelId="{01814205-2DE8-4B87-9764-9A60D231E268}">
      <dgm:prSet phldrT="[Texte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fr-FR" dirty="0"/>
            <a:t>EF</a:t>
          </a:r>
        </a:p>
      </dgm:t>
    </dgm:pt>
    <dgm:pt modelId="{E3BE3B37-EA31-4968-82C9-655C3709EA42}" type="parTrans" cxnId="{47FAD7BC-91D2-4D47-B2A4-033090AB09D7}">
      <dgm:prSet/>
      <dgm:spPr/>
      <dgm:t>
        <a:bodyPr/>
        <a:lstStyle/>
        <a:p>
          <a:endParaRPr lang="fr-FR"/>
        </a:p>
      </dgm:t>
    </dgm:pt>
    <dgm:pt modelId="{3821F7D5-2109-4E36-9186-EA1A0EEC8C35}" type="sibTrans" cxnId="{47FAD7BC-91D2-4D47-B2A4-033090AB09D7}">
      <dgm:prSet/>
      <dgm:spPr/>
      <dgm:t>
        <a:bodyPr/>
        <a:lstStyle/>
        <a:p>
          <a:endParaRPr lang="fr-FR"/>
        </a:p>
      </dgm:t>
    </dgm:pt>
    <dgm:pt modelId="{DF29C4EB-150B-4A12-B805-1BDA35208603}">
      <dgm:prSet phldrT="[Texte]"/>
      <dgm:spPr/>
      <dgm:t>
        <a:bodyPr/>
        <a:lstStyle/>
        <a:p>
          <a:r>
            <a:rPr lang="fr-FR" dirty="0"/>
            <a:t>Socle 3</a:t>
          </a:r>
        </a:p>
      </dgm:t>
    </dgm:pt>
    <dgm:pt modelId="{613EE63C-52E9-4772-A69C-36DE6B347D41}" type="parTrans" cxnId="{538B0278-A7EC-4970-B1BF-C30630A36754}">
      <dgm:prSet/>
      <dgm:spPr/>
      <dgm:t>
        <a:bodyPr/>
        <a:lstStyle/>
        <a:p>
          <a:endParaRPr lang="fr-FR"/>
        </a:p>
      </dgm:t>
    </dgm:pt>
    <dgm:pt modelId="{26FC27FE-3038-4041-8F36-D839B0349B7C}" type="sibTrans" cxnId="{538B0278-A7EC-4970-B1BF-C30630A36754}">
      <dgm:prSet/>
      <dgm:spPr/>
      <dgm:t>
        <a:bodyPr/>
        <a:lstStyle/>
        <a:p>
          <a:endParaRPr lang="fr-FR"/>
        </a:p>
      </dgm:t>
    </dgm:pt>
    <dgm:pt modelId="{5DE150B0-DAD4-4F1C-B59C-F3FF02D0FEFD}">
      <dgm:prSet phldrT="[Texte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fr-FR" dirty="0"/>
            <a:t>Evaluation approfondie</a:t>
          </a:r>
        </a:p>
        <a:p>
          <a:r>
            <a:rPr lang="fr-FR" dirty="0"/>
            <a:t>= EA</a:t>
          </a:r>
        </a:p>
      </dgm:t>
    </dgm:pt>
    <dgm:pt modelId="{5732A416-B311-48B9-9A47-108D3FB15B91}" type="parTrans" cxnId="{78DE0D6F-6523-48FC-BFB7-750AC320BAD1}">
      <dgm:prSet/>
      <dgm:spPr/>
      <dgm:t>
        <a:bodyPr/>
        <a:lstStyle/>
        <a:p>
          <a:endParaRPr lang="fr-FR"/>
        </a:p>
      </dgm:t>
    </dgm:pt>
    <dgm:pt modelId="{CA026450-3C0A-415C-BB18-BFDEBE29304A}" type="sibTrans" cxnId="{78DE0D6F-6523-48FC-BFB7-750AC320BAD1}">
      <dgm:prSet/>
      <dgm:spPr/>
      <dgm:t>
        <a:bodyPr/>
        <a:lstStyle/>
        <a:p>
          <a:endParaRPr lang="fr-FR"/>
        </a:p>
      </dgm:t>
    </dgm:pt>
    <dgm:pt modelId="{F07ED4F0-2570-48E1-88FB-E0DA843D2AF5}" type="pres">
      <dgm:prSet presAssocID="{BE1ED355-7830-4AB3-8765-A233BF5820B3}" presName="Name0" presStyleCnt="0">
        <dgm:presLayoutVars>
          <dgm:dir/>
          <dgm:resizeHandles val="exact"/>
        </dgm:presLayoutVars>
      </dgm:prSet>
      <dgm:spPr/>
    </dgm:pt>
    <dgm:pt modelId="{1352AF71-4D5D-4082-9091-52FBA9145870}" type="pres">
      <dgm:prSet presAssocID="{BE1ED355-7830-4AB3-8765-A233BF5820B3}" presName="vNodes" presStyleCnt="0"/>
      <dgm:spPr/>
    </dgm:pt>
    <dgm:pt modelId="{F09141C8-385F-45BB-8BCE-8E47AEB3F937}" type="pres">
      <dgm:prSet presAssocID="{01814205-2DE8-4B87-9764-9A60D231E268}" presName="node" presStyleLbl="node1" presStyleIdx="0" presStyleCnt="3">
        <dgm:presLayoutVars>
          <dgm:bulletEnabled val="1"/>
        </dgm:presLayoutVars>
      </dgm:prSet>
      <dgm:spPr/>
    </dgm:pt>
    <dgm:pt modelId="{5A8CAEB7-56E6-467E-A30E-930B55D064E5}" type="pres">
      <dgm:prSet presAssocID="{3821F7D5-2109-4E36-9186-EA1A0EEC8C35}" presName="spacerT" presStyleCnt="0"/>
      <dgm:spPr/>
    </dgm:pt>
    <dgm:pt modelId="{71950D3C-24A1-42DD-A3EE-019B5D69BCB4}" type="pres">
      <dgm:prSet presAssocID="{3821F7D5-2109-4E36-9186-EA1A0EEC8C35}" presName="sibTrans" presStyleLbl="sibTrans2D1" presStyleIdx="0" presStyleCnt="2"/>
      <dgm:spPr/>
    </dgm:pt>
    <dgm:pt modelId="{2373215E-2A56-4C81-9C67-8388033D6AA2}" type="pres">
      <dgm:prSet presAssocID="{3821F7D5-2109-4E36-9186-EA1A0EEC8C35}" presName="spacerB" presStyleCnt="0"/>
      <dgm:spPr/>
    </dgm:pt>
    <dgm:pt modelId="{4416BBB4-7FBE-46A5-9ED6-F8080EEAFD30}" type="pres">
      <dgm:prSet presAssocID="{DF29C4EB-150B-4A12-B805-1BDA35208603}" presName="node" presStyleLbl="node1" presStyleIdx="1" presStyleCnt="3">
        <dgm:presLayoutVars>
          <dgm:bulletEnabled val="1"/>
        </dgm:presLayoutVars>
      </dgm:prSet>
      <dgm:spPr/>
    </dgm:pt>
    <dgm:pt modelId="{8A14D6B6-63DA-4F57-A815-A388B58BA58D}" type="pres">
      <dgm:prSet presAssocID="{BE1ED355-7830-4AB3-8765-A233BF5820B3}" presName="sibTransLast" presStyleLbl="sibTrans2D1" presStyleIdx="1" presStyleCnt="2"/>
      <dgm:spPr/>
    </dgm:pt>
    <dgm:pt modelId="{4C3CEB8D-D8F1-4115-9D32-F6B4436C1143}" type="pres">
      <dgm:prSet presAssocID="{BE1ED355-7830-4AB3-8765-A233BF5820B3}" presName="connectorText" presStyleLbl="sibTrans2D1" presStyleIdx="1" presStyleCnt="2"/>
      <dgm:spPr/>
    </dgm:pt>
    <dgm:pt modelId="{9D0B6754-A7E9-4A2B-A8C1-C95A030B04B3}" type="pres">
      <dgm:prSet presAssocID="{BE1ED355-7830-4AB3-8765-A233BF5820B3}" presName="lastNode" presStyleLbl="node1" presStyleIdx="2" presStyleCnt="3">
        <dgm:presLayoutVars>
          <dgm:bulletEnabled val="1"/>
        </dgm:presLayoutVars>
      </dgm:prSet>
      <dgm:spPr/>
    </dgm:pt>
  </dgm:ptLst>
  <dgm:cxnLst>
    <dgm:cxn modelId="{0001581F-F2D1-47C1-98EC-53D11EFA30A4}" type="presOf" srcId="{DF29C4EB-150B-4A12-B805-1BDA35208603}" destId="{4416BBB4-7FBE-46A5-9ED6-F8080EEAFD30}" srcOrd="0" destOrd="0" presId="urn:microsoft.com/office/officeart/2005/8/layout/equation2"/>
    <dgm:cxn modelId="{CC54A564-946F-4016-94B0-2F4BB70BB96A}" type="presOf" srcId="{5DE150B0-DAD4-4F1C-B59C-F3FF02D0FEFD}" destId="{9D0B6754-A7E9-4A2B-A8C1-C95A030B04B3}" srcOrd="0" destOrd="0" presId="urn:microsoft.com/office/officeart/2005/8/layout/equation2"/>
    <dgm:cxn modelId="{79AD2349-B404-406D-A6CD-D647F6E56DD6}" type="presOf" srcId="{3821F7D5-2109-4E36-9186-EA1A0EEC8C35}" destId="{71950D3C-24A1-42DD-A3EE-019B5D69BCB4}" srcOrd="0" destOrd="0" presId="urn:microsoft.com/office/officeart/2005/8/layout/equation2"/>
    <dgm:cxn modelId="{B5614969-DB8D-4C1F-9CCB-9717831EE46C}" type="presOf" srcId="{01814205-2DE8-4B87-9764-9A60D231E268}" destId="{F09141C8-385F-45BB-8BCE-8E47AEB3F937}" srcOrd="0" destOrd="0" presId="urn:microsoft.com/office/officeart/2005/8/layout/equation2"/>
    <dgm:cxn modelId="{78DE0D6F-6523-48FC-BFB7-750AC320BAD1}" srcId="{BE1ED355-7830-4AB3-8765-A233BF5820B3}" destId="{5DE150B0-DAD4-4F1C-B59C-F3FF02D0FEFD}" srcOrd="2" destOrd="0" parTransId="{5732A416-B311-48B9-9A47-108D3FB15B91}" sibTransId="{CA026450-3C0A-415C-BB18-BFDEBE29304A}"/>
    <dgm:cxn modelId="{48E3F174-4327-4933-8A7F-F085C3988D57}" type="presOf" srcId="{26FC27FE-3038-4041-8F36-D839B0349B7C}" destId="{8A14D6B6-63DA-4F57-A815-A388B58BA58D}" srcOrd="0" destOrd="0" presId="urn:microsoft.com/office/officeart/2005/8/layout/equation2"/>
    <dgm:cxn modelId="{538B0278-A7EC-4970-B1BF-C30630A36754}" srcId="{BE1ED355-7830-4AB3-8765-A233BF5820B3}" destId="{DF29C4EB-150B-4A12-B805-1BDA35208603}" srcOrd="1" destOrd="0" parTransId="{613EE63C-52E9-4772-A69C-36DE6B347D41}" sibTransId="{26FC27FE-3038-4041-8F36-D839B0349B7C}"/>
    <dgm:cxn modelId="{F28A0895-B48C-467E-B5F8-FEFF75EF5996}" type="presOf" srcId="{BE1ED355-7830-4AB3-8765-A233BF5820B3}" destId="{F07ED4F0-2570-48E1-88FB-E0DA843D2AF5}" srcOrd="0" destOrd="0" presId="urn:microsoft.com/office/officeart/2005/8/layout/equation2"/>
    <dgm:cxn modelId="{A495F8B5-0DCD-487B-BFDC-0DC75F5B8919}" type="presOf" srcId="{26FC27FE-3038-4041-8F36-D839B0349B7C}" destId="{4C3CEB8D-D8F1-4115-9D32-F6B4436C1143}" srcOrd="1" destOrd="0" presId="urn:microsoft.com/office/officeart/2005/8/layout/equation2"/>
    <dgm:cxn modelId="{47FAD7BC-91D2-4D47-B2A4-033090AB09D7}" srcId="{BE1ED355-7830-4AB3-8765-A233BF5820B3}" destId="{01814205-2DE8-4B87-9764-9A60D231E268}" srcOrd="0" destOrd="0" parTransId="{E3BE3B37-EA31-4968-82C9-655C3709EA42}" sibTransId="{3821F7D5-2109-4E36-9186-EA1A0EEC8C35}"/>
    <dgm:cxn modelId="{1086DB6A-97BF-44B2-9318-B620CDEF687C}" type="presParOf" srcId="{F07ED4F0-2570-48E1-88FB-E0DA843D2AF5}" destId="{1352AF71-4D5D-4082-9091-52FBA9145870}" srcOrd="0" destOrd="0" presId="urn:microsoft.com/office/officeart/2005/8/layout/equation2"/>
    <dgm:cxn modelId="{C6718F85-B7A6-4A41-9293-893B1B803A66}" type="presParOf" srcId="{1352AF71-4D5D-4082-9091-52FBA9145870}" destId="{F09141C8-385F-45BB-8BCE-8E47AEB3F937}" srcOrd="0" destOrd="0" presId="urn:microsoft.com/office/officeart/2005/8/layout/equation2"/>
    <dgm:cxn modelId="{53EA2D3D-9B4F-471D-9A01-AAA6F665673A}" type="presParOf" srcId="{1352AF71-4D5D-4082-9091-52FBA9145870}" destId="{5A8CAEB7-56E6-467E-A30E-930B55D064E5}" srcOrd="1" destOrd="0" presId="urn:microsoft.com/office/officeart/2005/8/layout/equation2"/>
    <dgm:cxn modelId="{BCA11046-B9A7-4C48-84C3-4F79D30DF668}" type="presParOf" srcId="{1352AF71-4D5D-4082-9091-52FBA9145870}" destId="{71950D3C-24A1-42DD-A3EE-019B5D69BCB4}" srcOrd="2" destOrd="0" presId="urn:microsoft.com/office/officeart/2005/8/layout/equation2"/>
    <dgm:cxn modelId="{F8862638-CA89-4752-BBD4-7F32F9C8C581}" type="presParOf" srcId="{1352AF71-4D5D-4082-9091-52FBA9145870}" destId="{2373215E-2A56-4C81-9C67-8388033D6AA2}" srcOrd="3" destOrd="0" presId="urn:microsoft.com/office/officeart/2005/8/layout/equation2"/>
    <dgm:cxn modelId="{DF5D1CCF-C80E-4F2D-9D52-658FD4B56838}" type="presParOf" srcId="{1352AF71-4D5D-4082-9091-52FBA9145870}" destId="{4416BBB4-7FBE-46A5-9ED6-F8080EEAFD30}" srcOrd="4" destOrd="0" presId="urn:microsoft.com/office/officeart/2005/8/layout/equation2"/>
    <dgm:cxn modelId="{A646CA52-3169-4CCD-AE18-ABC50222CAD5}" type="presParOf" srcId="{F07ED4F0-2570-48E1-88FB-E0DA843D2AF5}" destId="{8A14D6B6-63DA-4F57-A815-A388B58BA58D}" srcOrd="1" destOrd="0" presId="urn:microsoft.com/office/officeart/2005/8/layout/equation2"/>
    <dgm:cxn modelId="{3238845D-C4B2-4CDA-8169-F37F1FE910D8}" type="presParOf" srcId="{8A14D6B6-63DA-4F57-A815-A388B58BA58D}" destId="{4C3CEB8D-D8F1-4115-9D32-F6B4436C1143}" srcOrd="0" destOrd="0" presId="urn:microsoft.com/office/officeart/2005/8/layout/equation2"/>
    <dgm:cxn modelId="{E12D12D6-94A5-435D-800E-911F3E3A4F51}" type="presParOf" srcId="{F07ED4F0-2570-48E1-88FB-E0DA843D2AF5}" destId="{9D0B6754-A7E9-4A2B-A8C1-C95A030B04B3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714F0B4-1AAA-4A62-85D3-E8EC079F84E8}" type="doc">
      <dgm:prSet loTypeId="urn:microsoft.com/office/officeart/2005/8/layout/venn2" loCatId="relationship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fr-FR"/>
        </a:p>
      </dgm:t>
    </dgm:pt>
    <dgm:pt modelId="{5BE67BED-0E79-4160-BD1F-24A5C3EE39B8}">
      <dgm:prSet phldrT="[Texte]"/>
      <dgm:spPr/>
      <dgm:t>
        <a:bodyPr/>
        <a:lstStyle/>
        <a:p>
          <a:r>
            <a:rPr lang="fr-FR" dirty="0"/>
            <a:t>Socle 3</a:t>
          </a:r>
        </a:p>
      </dgm:t>
    </dgm:pt>
    <dgm:pt modelId="{880FFFDA-58F0-4E29-8C6E-3897CF08ABA9}" type="parTrans" cxnId="{BF161543-03AB-474A-9613-6F040FCC56CB}">
      <dgm:prSet/>
      <dgm:spPr/>
      <dgm:t>
        <a:bodyPr/>
        <a:lstStyle/>
        <a:p>
          <a:endParaRPr lang="fr-FR"/>
        </a:p>
      </dgm:t>
    </dgm:pt>
    <dgm:pt modelId="{65F4C26D-8B3D-48F2-9659-9CC6727C2C1F}" type="sibTrans" cxnId="{BF161543-03AB-474A-9613-6F040FCC56CB}">
      <dgm:prSet/>
      <dgm:spPr/>
      <dgm:t>
        <a:bodyPr/>
        <a:lstStyle/>
        <a:p>
          <a:endParaRPr lang="fr-FR"/>
        </a:p>
      </dgm:t>
    </dgm:pt>
    <dgm:pt modelId="{C6A0F901-17F5-4DED-B3F0-13CEBA725F7F}">
      <dgm:prSet phldrT="[Texte]"/>
      <dgm:spPr/>
      <dgm:t>
        <a:bodyPr/>
        <a:lstStyle/>
        <a:p>
          <a:r>
            <a:rPr lang="fr-FR" dirty="0"/>
            <a:t>Socle 2</a:t>
          </a:r>
        </a:p>
      </dgm:t>
    </dgm:pt>
    <dgm:pt modelId="{0E641C14-5ABF-4566-9F07-28899B3C4DC9}" type="parTrans" cxnId="{17E3D850-4EC8-4C09-B418-F5CE8B4E9182}">
      <dgm:prSet/>
      <dgm:spPr/>
      <dgm:t>
        <a:bodyPr/>
        <a:lstStyle/>
        <a:p>
          <a:endParaRPr lang="fr-FR"/>
        </a:p>
      </dgm:t>
    </dgm:pt>
    <dgm:pt modelId="{57204EE4-7020-436B-BE72-3B2230BDD685}" type="sibTrans" cxnId="{17E3D850-4EC8-4C09-B418-F5CE8B4E9182}">
      <dgm:prSet/>
      <dgm:spPr/>
      <dgm:t>
        <a:bodyPr/>
        <a:lstStyle/>
        <a:p>
          <a:endParaRPr lang="fr-FR"/>
        </a:p>
      </dgm:t>
    </dgm:pt>
    <dgm:pt modelId="{39D3815A-147A-4E96-A3CE-F467398474D2}">
      <dgm:prSet phldrT="[Texte]"/>
      <dgm:spPr/>
      <dgm:t>
        <a:bodyPr/>
        <a:lstStyle/>
        <a:p>
          <a:r>
            <a:rPr lang="fr-FR" dirty="0"/>
            <a:t>Socle 1</a:t>
          </a:r>
        </a:p>
      </dgm:t>
    </dgm:pt>
    <dgm:pt modelId="{A701FFC4-A53A-4CE0-A319-9CC7628F3EC9}" type="parTrans" cxnId="{BFEB498E-CD18-47A0-9AC4-28E116686E8A}">
      <dgm:prSet/>
      <dgm:spPr/>
      <dgm:t>
        <a:bodyPr/>
        <a:lstStyle/>
        <a:p>
          <a:endParaRPr lang="fr-FR"/>
        </a:p>
      </dgm:t>
    </dgm:pt>
    <dgm:pt modelId="{69196BED-B945-4311-918F-3EDD8142CDB7}" type="sibTrans" cxnId="{BFEB498E-CD18-47A0-9AC4-28E116686E8A}">
      <dgm:prSet/>
      <dgm:spPr/>
      <dgm:t>
        <a:bodyPr/>
        <a:lstStyle/>
        <a:p>
          <a:endParaRPr lang="fr-FR"/>
        </a:p>
      </dgm:t>
    </dgm:pt>
    <dgm:pt modelId="{4E8DC3E5-6F10-4E90-A20C-C89437972A57}" type="pres">
      <dgm:prSet presAssocID="{8714F0B4-1AAA-4A62-85D3-E8EC079F84E8}" presName="Name0" presStyleCnt="0">
        <dgm:presLayoutVars>
          <dgm:chMax val="7"/>
          <dgm:resizeHandles val="exact"/>
        </dgm:presLayoutVars>
      </dgm:prSet>
      <dgm:spPr/>
    </dgm:pt>
    <dgm:pt modelId="{27E04C4F-696A-4D69-9E33-ECC1E9D2D2B6}" type="pres">
      <dgm:prSet presAssocID="{8714F0B4-1AAA-4A62-85D3-E8EC079F84E8}" presName="comp1" presStyleCnt="0"/>
      <dgm:spPr/>
    </dgm:pt>
    <dgm:pt modelId="{0FF3AFAC-22B1-4072-ADAA-6C8DAA11D82B}" type="pres">
      <dgm:prSet presAssocID="{8714F0B4-1AAA-4A62-85D3-E8EC079F84E8}" presName="circle1" presStyleLbl="node1" presStyleIdx="0" presStyleCnt="3"/>
      <dgm:spPr/>
    </dgm:pt>
    <dgm:pt modelId="{CD181DD0-AE81-4346-A318-281DCA7B5999}" type="pres">
      <dgm:prSet presAssocID="{8714F0B4-1AAA-4A62-85D3-E8EC079F84E8}" presName="c1text" presStyleLbl="node1" presStyleIdx="0" presStyleCnt="3">
        <dgm:presLayoutVars>
          <dgm:bulletEnabled val="1"/>
        </dgm:presLayoutVars>
      </dgm:prSet>
      <dgm:spPr/>
    </dgm:pt>
    <dgm:pt modelId="{1A70A96A-0428-41DF-8167-46FA51D6420B}" type="pres">
      <dgm:prSet presAssocID="{8714F0B4-1AAA-4A62-85D3-E8EC079F84E8}" presName="comp2" presStyleCnt="0"/>
      <dgm:spPr/>
    </dgm:pt>
    <dgm:pt modelId="{530CEEAE-B5B3-40F9-9DE2-876E3CE1F095}" type="pres">
      <dgm:prSet presAssocID="{8714F0B4-1AAA-4A62-85D3-E8EC079F84E8}" presName="circle2" presStyleLbl="node1" presStyleIdx="1" presStyleCnt="3"/>
      <dgm:spPr/>
    </dgm:pt>
    <dgm:pt modelId="{A12EEA12-729D-427B-BC09-7AB6367EB6E2}" type="pres">
      <dgm:prSet presAssocID="{8714F0B4-1AAA-4A62-85D3-E8EC079F84E8}" presName="c2text" presStyleLbl="node1" presStyleIdx="1" presStyleCnt="3">
        <dgm:presLayoutVars>
          <dgm:bulletEnabled val="1"/>
        </dgm:presLayoutVars>
      </dgm:prSet>
      <dgm:spPr/>
    </dgm:pt>
    <dgm:pt modelId="{92B96F09-DCB9-4E40-95BA-03418167E841}" type="pres">
      <dgm:prSet presAssocID="{8714F0B4-1AAA-4A62-85D3-E8EC079F84E8}" presName="comp3" presStyleCnt="0"/>
      <dgm:spPr/>
    </dgm:pt>
    <dgm:pt modelId="{7AFCEC0B-D49C-47B9-AA0B-20B40B961AC9}" type="pres">
      <dgm:prSet presAssocID="{8714F0B4-1AAA-4A62-85D3-E8EC079F84E8}" presName="circle3" presStyleLbl="node1" presStyleIdx="2" presStyleCnt="3"/>
      <dgm:spPr/>
    </dgm:pt>
    <dgm:pt modelId="{E87A1728-9303-45C9-8AB1-8BD03F6C0C3A}" type="pres">
      <dgm:prSet presAssocID="{8714F0B4-1AAA-4A62-85D3-E8EC079F84E8}" presName="c3text" presStyleLbl="node1" presStyleIdx="2" presStyleCnt="3">
        <dgm:presLayoutVars>
          <dgm:bulletEnabled val="1"/>
        </dgm:presLayoutVars>
      </dgm:prSet>
      <dgm:spPr/>
    </dgm:pt>
  </dgm:ptLst>
  <dgm:cxnLst>
    <dgm:cxn modelId="{6E316A03-8486-488E-BD2B-F2AA73EEC67D}" type="presOf" srcId="{8714F0B4-1AAA-4A62-85D3-E8EC079F84E8}" destId="{4E8DC3E5-6F10-4E90-A20C-C89437972A57}" srcOrd="0" destOrd="0" presId="urn:microsoft.com/office/officeart/2005/8/layout/venn2"/>
    <dgm:cxn modelId="{42579E0D-379E-4EE0-A753-5EACD812C66D}" type="presOf" srcId="{5BE67BED-0E79-4160-BD1F-24A5C3EE39B8}" destId="{CD181DD0-AE81-4346-A318-281DCA7B5999}" srcOrd="1" destOrd="0" presId="urn:microsoft.com/office/officeart/2005/8/layout/venn2"/>
    <dgm:cxn modelId="{CA8AEF35-8CA8-4556-8273-8CD784FF4D40}" type="presOf" srcId="{39D3815A-147A-4E96-A3CE-F467398474D2}" destId="{E87A1728-9303-45C9-8AB1-8BD03F6C0C3A}" srcOrd="1" destOrd="0" presId="urn:microsoft.com/office/officeart/2005/8/layout/venn2"/>
    <dgm:cxn modelId="{EF0E273D-EFB2-4554-9C56-7C6F75427726}" type="presOf" srcId="{C6A0F901-17F5-4DED-B3F0-13CEBA725F7F}" destId="{530CEEAE-B5B3-40F9-9DE2-876E3CE1F095}" srcOrd="0" destOrd="0" presId="urn:microsoft.com/office/officeart/2005/8/layout/venn2"/>
    <dgm:cxn modelId="{BF161543-03AB-474A-9613-6F040FCC56CB}" srcId="{8714F0B4-1AAA-4A62-85D3-E8EC079F84E8}" destId="{5BE67BED-0E79-4160-BD1F-24A5C3EE39B8}" srcOrd="0" destOrd="0" parTransId="{880FFFDA-58F0-4E29-8C6E-3897CF08ABA9}" sibTransId="{65F4C26D-8B3D-48F2-9659-9CC6727C2C1F}"/>
    <dgm:cxn modelId="{17E3D850-4EC8-4C09-B418-F5CE8B4E9182}" srcId="{8714F0B4-1AAA-4A62-85D3-E8EC079F84E8}" destId="{C6A0F901-17F5-4DED-B3F0-13CEBA725F7F}" srcOrd="1" destOrd="0" parTransId="{0E641C14-5ABF-4566-9F07-28899B3C4DC9}" sibTransId="{57204EE4-7020-436B-BE72-3B2230BDD685}"/>
    <dgm:cxn modelId="{5EB53482-4983-485B-AC8B-598522AD6A69}" type="presOf" srcId="{C6A0F901-17F5-4DED-B3F0-13CEBA725F7F}" destId="{A12EEA12-729D-427B-BC09-7AB6367EB6E2}" srcOrd="1" destOrd="0" presId="urn:microsoft.com/office/officeart/2005/8/layout/venn2"/>
    <dgm:cxn modelId="{BFEB498E-CD18-47A0-9AC4-28E116686E8A}" srcId="{8714F0B4-1AAA-4A62-85D3-E8EC079F84E8}" destId="{39D3815A-147A-4E96-A3CE-F467398474D2}" srcOrd="2" destOrd="0" parTransId="{A701FFC4-A53A-4CE0-A319-9CC7628F3EC9}" sibTransId="{69196BED-B945-4311-918F-3EDD8142CDB7}"/>
    <dgm:cxn modelId="{335835C0-3440-4E59-BC28-3A1F344503F7}" type="presOf" srcId="{5BE67BED-0E79-4160-BD1F-24A5C3EE39B8}" destId="{0FF3AFAC-22B1-4072-ADAA-6C8DAA11D82B}" srcOrd="0" destOrd="0" presId="urn:microsoft.com/office/officeart/2005/8/layout/venn2"/>
    <dgm:cxn modelId="{ACB923D2-DF77-47BF-B45E-C92394373BD8}" type="presOf" srcId="{39D3815A-147A-4E96-A3CE-F467398474D2}" destId="{7AFCEC0B-D49C-47B9-AA0B-20B40B961AC9}" srcOrd="0" destOrd="0" presId="urn:microsoft.com/office/officeart/2005/8/layout/venn2"/>
    <dgm:cxn modelId="{BA28A9EE-1E14-4C1C-8B43-CBF8F54A24BA}" type="presParOf" srcId="{4E8DC3E5-6F10-4E90-A20C-C89437972A57}" destId="{27E04C4F-696A-4D69-9E33-ECC1E9D2D2B6}" srcOrd="0" destOrd="0" presId="urn:microsoft.com/office/officeart/2005/8/layout/venn2"/>
    <dgm:cxn modelId="{1A6A7C4C-F40B-4AAC-9221-36B7E0CC6F96}" type="presParOf" srcId="{27E04C4F-696A-4D69-9E33-ECC1E9D2D2B6}" destId="{0FF3AFAC-22B1-4072-ADAA-6C8DAA11D82B}" srcOrd="0" destOrd="0" presId="urn:microsoft.com/office/officeart/2005/8/layout/venn2"/>
    <dgm:cxn modelId="{B3E032F6-1C25-4C63-9E79-4C5099F2C67C}" type="presParOf" srcId="{27E04C4F-696A-4D69-9E33-ECC1E9D2D2B6}" destId="{CD181DD0-AE81-4346-A318-281DCA7B5999}" srcOrd="1" destOrd="0" presId="urn:microsoft.com/office/officeart/2005/8/layout/venn2"/>
    <dgm:cxn modelId="{A8E93B96-B2AC-4AF7-BC4C-B34E37FF0B89}" type="presParOf" srcId="{4E8DC3E5-6F10-4E90-A20C-C89437972A57}" destId="{1A70A96A-0428-41DF-8167-46FA51D6420B}" srcOrd="1" destOrd="0" presId="urn:microsoft.com/office/officeart/2005/8/layout/venn2"/>
    <dgm:cxn modelId="{AAE6A0BD-8D89-4662-A9BE-9D6771A57EE9}" type="presParOf" srcId="{1A70A96A-0428-41DF-8167-46FA51D6420B}" destId="{530CEEAE-B5B3-40F9-9DE2-876E3CE1F095}" srcOrd="0" destOrd="0" presId="urn:microsoft.com/office/officeart/2005/8/layout/venn2"/>
    <dgm:cxn modelId="{F8B7873A-3B56-4E38-A52B-3FA26FBD69EA}" type="presParOf" srcId="{1A70A96A-0428-41DF-8167-46FA51D6420B}" destId="{A12EEA12-729D-427B-BC09-7AB6367EB6E2}" srcOrd="1" destOrd="0" presId="urn:microsoft.com/office/officeart/2005/8/layout/venn2"/>
    <dgm:cxn modelId="{7EC5B201-992E-412C-A54C-E83DE3E35C71}" type="presParOf" srcId="{4E8DC3E5-6F10-4E90-A20C-C89437972A57}" destId="{92B96F09-DCB9-4E40-95BA-03418167E841}" srcOrd="2" destOrd="0" presId="urn:microsoft.com/office/officeart/2005/8/layout/venn2"/>
    <dgm:cxn modelId="{FB1C7BC0-46A7-4890-9926-292181EF78F5}" type="presParOf" srcId="{92B96F09-DCB9-4E40-95BA-03418167E841}" destId="{7AFCEC0B-D49C-47B9-AA0B-20B40B961AC9}" srcOrd="0" destOrd="0" presId="urn:microsoft.com/office/officeart/2005/8/layout/venn2"/>
    <dgm:cxn modelId="{8307719A-D752-4DDF-A000-7328DF0020BB}" type="presParOf" srcId="{92B96F09-DCB9-4E40-95BA-03418167E841}" destId="{E87A1728-9303-45C9-8AB1-8BD03F6C0C3A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714F0B4-1AAA-4A62-85D3-E8EC079F84E8}" type="doc">
      <dgm:prSet loTypeId="urn:microsoft.com/office/officeart/2005/8/layout/venn2" loCatId="relationship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fr-FR"/>
        </a:p>
      </dgm:t>
    </dgm:pt>
    <dgm:pt modelId="{5BE67BED-0E79-4160-BD1F-24A5C3EE39B8}">
      <dgm:prSet phldrT="[Texte]"/>
      <dgm:spPr/>
      <dgm:t>
        <a:bodyPr/>
        <a:lstStyle/>
        <a:p>
          <a:r>
            <a:rPr lang="fr-FR" dirty="0"/>
            <a:t>Socle 3</a:t>
          </a:r>
        </a:p>
      </dgm:t>
    </dgm:pt>
    <dgm:pt modelId="{880FFFDA-58F0-4E29-8C6E-3897CF08ABA9}" type="parTrans" cxnId="{BF161543-03AB-474A-9613-6F040FCC56CB}">
      <dgm:prSet/>
      <dgm:spPr/>
      <dgm:t>
        <a:bodyPr/>
        <a:lstStyle/>
        <a:p>
          <a:endParaRPr lang="fr-FR"/>
        </a:p>
      </dgm:t>
    </dgm:pt>
    <dgm:pt modelId="{65F4C26D-8B3D-48F2-9659-9CC6727C2C1F}" type="sibTrans" cxnId="{BF161543-03AB-474A-9613-6F040FCC56CB}">
      <dgm:prSet/>
      <dgm:spPr/>
      <dgm:t>
        <a:bodyPr/>
        <a:lstStyle/>
        <a:p>
          <a:endParaRPr lang="fr-FR"/>
        </a:p>
      </dgm:t>
    </dgm:pt>
    <dgm:pt modelId="{C6A0F901-17F5-4DED-B3F0-13CEBA725F7F}">
      <dgm:prSet phldrT="[Texte]"/>
      <dgm:spPr/>
      <dgm:t>
        <a:bodyPr/>
        <a:lstStyle/>
        <a:p>
          <a:r>
            <a:rPr lang="fr-FR" dirty="0"/>
            <a:t>Socle 2</a:t>
          </a:r>
        </a:p>
      </dgm:t>
    </dgm:pt>
    <dgm:pt modelId="{0E641C14-5ABF-4566-9F07-28899B3C4DC9}" type="parTrans" cxnId="{17E3D850-4EC8-4C09-B418-F5CE8B4E9182}">
      <dgm:prSet/>
      <dgm:spPr/>
      <dgm:t>
        <a:bodyPr/>
        <a:lstStyle/>
        <a:p>
          <a:endParaRPr lang="fr-FR"/>
        </a:p>
      </dgm:t>
    </dgm:pt>
    <dgm:pt modelId="{57204EE4-7020-436B-BE72-3B2230BDD685}" type="sibTrans" cxnId="{17E3D850-4EC8-4C09-B418-F5CE8B4E9182}">
      <dgm:prSet/>
      <dgm:spPr/>
      <dgm:t>
        <a:bodyPr/>
        <a:lstStyle/>
        <a:p>
          <a:endParaRPr lang="fr-FR"/>
        </a:p>
      </dgm:t>
    </dgm:pt>
    <dgm:pt modelId="{39D3815A-147A-4E96-A3CE-F467398474D2}">
      <dgm:prSet phldrT="[Texte]"/>
      <dgm:spPr/>
      <dgm:t>
        <a:bodyPr/>
        <a:lstStyle/>
        <a:p>
          <a:r>
            <a:rPr lang="fr-FR" dirty="0"/>
            <a:t>Socle 1</a:t>
          </a:r>
        </a:p>
      </dgm:t>
    </dgm:pt>
    <dgm:pt modelId="{A701FFC4-A53A-4CE0-A319-9CC7628F3EC9}" type="parTrans" cxnId="{BFEB498E-CD18-47A0-9AC4-28E116686E8A}">
      <dgm:prSet/>
      <dgm:spPr/>
      <dgm:t>
        <a:bodyPr/>
        <a:lstStyle/>
        <a:p>
          <a:endParaRPr lang="fr-FR"/>
        </a:p>
      </dgm:t>
    </dgm:pt>
    <dgm:pt modelId="{69196BED-B945-4311-918F-3EDD8142CDB7}" type="sibTrans" cxnId="{BFEB498E-CD18-47A0-9AC4-28E116686E8A}">
      <dgm:prSet/>
      <dgm:spPr/>
      <dgm:t>
        <a:bodyPr/>
        <a:lstStyle/>
        <a:p>
          <a:endParaRPr lang="fr-FR"/>
        </a:p>
      </dgm:t>
    </dgm:pt>
    <dgm:pt modelId="{4E8DC3E5-6F10-4E90-A20C-C89437972A57}" type="pres">
      <dgm:prSet presAssocID="{8714F0B4-1AAA-4A62-85D3-E8EC079F84E8}" presName="Name0" presStyleCnt="0">
        <dgm:presLayoutVars>
          <dgm:chMax val="7"/>
          <dgm:resizeHandles val="exact"/>
        </dgm:presLayoutVars>
      </dgm:prSet>
      <dgm:spPr/>
    </dgm:pt>
    <dgm:pt modelId="{27E04C4F-696A-4D69-9E33-ECC1E9D2D2B6}" type="pres">
      <dgm:prSet presAssocID="{8714F0B4-1AAA-4A62-85D3-E8EC079F84E8}" presName="comp1" presStyleCnt="0"/>
      <dgm:spPr/>
    </dgm:pt>
    <dgm:pt modelId="{0FF3AFAC-22B1-4072-ADAA-6C8DAA11D82B}" type="pres">
      <dgm:prSet presAssocID="{8714F0B4-1AAA-4A62-85D3-E8EC079F84E8}" presName="circle1" presStyleLbl="node1" presStyleIdx="0" presStyleCnt="3"/>
      <dgm:spPr/>
    </dgm:pt>
    <dgm:pt modelId="{CD181DD0-AE81-4346-A318-281DCA7B5999}" type="pres">
      <dgm:prSet presAssocID="{8714F0B4-1AAA-4A62-85D3-E8EC079F84E8}" presName="c1text" presStyleLbl="node1" presStyleIdx="0" presStyleCnt="3">
        <dgm:presLayoutVars>
          <dgm:bulletEnabled val="1"/>
        </dgm:presLayoutVars>
      </dgm:prSet>
      <dgm:spPr/>
    </dgm:pt>
    <dgm:pt modelId="{1A70A96A-0428-41DF-8167-46FA51D6420B}" type="pres">
      <dgm:prSet presAssocID="{8714F0B4-1AAA-4A62-85D3-E8EC079F84E8}" presName="comp2" presStyleCnt="0"/>
      <dgm:spPr/>
    </dgm:pt>
    <dgm:pt modelId="{530CEEAE-B5B3-40F9-9DE2-876E3CE1F095}" type="pres">
      <dgm:prSet presAssocID="{8714F0B4-1AAA-4A62-85D3-E8EC079F84E8}" presName="circle2" presStyleLbl="node1" presStyleIdx="1" presStyleCnt="3"/>
      <dgm:spPr/>
    </dgm:pt>
    <dgm:pt modelId="{A12EEA12-729D-427B-BC09-7AB6367EB6E2}" type="pres">
      <dgm:prSet presAssocID="{8714F0B4-1AAA-4A62-85D3-E8EC079F84E8}" presName="c2text" presStyleLbl="node1" presStyleIdx="1" presStyleCnt="3">
        <dgm:presLayoutVars>
          <dgm:bulletEnabled val="1"/>
        </dgm:presLayoutVars>
      </dgm:prSet>
      <dgm:spPr/>
    </dgm:pt>
    <dgm:pt modelId="{92B96F09-DCB9-4E40-95BA-03418167E841}" type="pres">
      <dgm:prSet presAssocID="{8714F0B4-1AAA-4A62-85D3-E8EC079F84E8}" presName="comp3" presStyleCnt="0"/>
      <dgm:spPr/>
    </dgm:pt>
    <dgm:pt modelId="{7AFCEC0B-D49C-47B9-AA0B-20B40B961AC9}" type="pres">
      <dgm:prSet presAssocID="{8714F0B4-1AAA-4A62-85D3-E8EC079F84E8}" presName="circle3" presStyleLbl="node1" presStyleIdx="2" presStyleCnt="3"/>
      <dgm:spPr/>
    </dgm:pt>
    <dgm:pt modelId="{E87A1728-9303-45C9-8AB1-8BD03F6C0C3A}" type="pres">
      <dgm:prSet presAssocID="{8714F0B4-1AAA-4A62-85D3-E8EC079F84E8}" presName="c3text" presStyleLbl="node1" presStyleIdx="2" presStyleCnt="3">
        <dgm:presLayoutVars>
          <dgm:bulletEnabled val="1"/>
        </dgm:presLayoutVars>
      </dgm:prSet>
      <dgm:spPr/>
    </dgm:pt>
  </dgm:ptLst>
  <dgm:cxnLst>
    <dgm:cxn modelId="{6E316A03-8486-488E-BD2B-F2AA73EEC67D}" type="presOf" srcId="{8714F0B4-1AAA-4A62-85D3-E8EC079F84E8}" destId="{4E8DC3E5-6F10-4E90-A20C-C89437972A57}" srcOrd="0" destOrd="0" presId="urn:microsoft.com/office/officeart/2005/8/layout/venn2"/>
    <dgm:cxn modelId="{42579E0D-379E-4EE0-A753-5EACD812C66D}" type="presOf" srcId="{5BE67BED-0E79-4160-BD1F-24A5C3EE39B8}" destId="{CD181DD0-AE81-4346-A318-281DCA7B5999}" srcOrd="1" destOrd="0" presId="urn:microsoft.com/office/officeart/2005/8/layout/venn2"/>
    <dgm:cxn modelId="{CA8AEF35-8CA8-4556-8273-8CD784FF4D40}" type="presOf" srcId="{39D3815A-147A-4E96-A3CE-F467398474D2}" destId="{E87A1728-9303-45C9-8AB1-8BD03F6C0C3A}" srcOrd="1" destOrd="0" presId="urn:microsoft.com/office/officeart/2005/8/layout/venn2"/>
    <dgm:cxn modelId="{EF0E273D-EFB2-4554-9C56-7C6F75427726}" type="presOf" srcId="{C6A0F901-17F5-4DED-B3F0-13CEBA725F7F}" destId="{530CEEAE-B5B3-40F9-9DE2-876E3CE1F095}" srcOrd="0" destOrd="0" presId="urn:microsoft.com/office/officeart/2005/8/layout/venn2"/>
    <dgm:cxn modelId="{BF161543-03AB-474A-9613-6F040FCC56CB}" srcId="{8714F0B4-1AAA-4A62-85D3-E8EC079F84E8}" destId="{5BE67BED-0E79-4160-BD1F-24A5C3EE39B8}" srcOrd="0" destOrd="0" parTransId="{880FFFDA-58F0-4E29-8C6E-3897CF08ABA9}" sibTransId="{65F4C26D-8B3D-48F2-9659-9CC6727C2C1F}"/>
    <dgm:cxn modelId="{17E3D850-4EC8-4C09-B418-F5CE8B4E9182}" srcId="{8714F0B4-1AAA-4A62-85D3-E8EC079F84E8}" destId="{C6A0F901-17F5-4DED-B3F0-13CEBA725F7F}" srcOrd="1" destOrd="0" parTransId="{0E641C14-5ABF-4566-9F07-28899B3C4DC9}" sibTransId="{57204EE4-7020-436B-BE72-3B2230BDD685}"/>
    <dgm:cxn modelId="{5EB53482-4983-485B-AC8B-598522AD6A69}" type="presOf" srcId="{C6A0F901-17F5-4DED-B3F0-13CEBA725F7F}" destId="{A12EEA12-729D-427B-BC09-7AB6367EB6E2}" srcOrd="1" destOrd="0" presId="urn:microsoft.com/office/officeart/2005/8/layout/venn2"/>
    <dgm:cxn modelId="{BFEB498E-CD18-47A0-9AC4-28E116686E8A}" srcId="{8714F0B4-1AAA-4A62-85D3-E8EC079F84E8}" destId="{39D3815A-147A-4E96-A3CE-F467398474D2}" srcOrd="2" destOrd="0" parTransId="{A701FFC4-A53A-4CE0-A319-9CC7628F3EC9}" sibTransId="{69196BED-B945-4311-918F-3EDD8142CDB7}"/>
    <dgm:cxn modelId="{335835C0-3440-4E59-BC28-3A1F344503F7}" type="presOf" srcId="{5BE67BED-0E79-4160-BD1F-24A5C3EE39B8}" destId="{0FF3AFAC-22B1-4072-ADAA-6C8DAA11D82B}" srcOrd="0" destOrd="0" presId="urn:microsoft.com/office/officeart/2005/8/layout/venn2"/>
    <dgm:cxn modelId="{ACB923D2-DF77-47BF-B45E-C92394373BD8}" type="presOf" srcId="{39D3815A-147A-4E96-A3CE-F467398474D2}" destId="{7AFCEC0B-D49C-47B9-AA0B-20B40B961AC9}" srcOrd="0" destOrd="0" presId="urn:microsoft.com/office/officeart/2005/8/layout/venn2"/>
    <dgm:cxn modelId="{BA28A9EE-1E14-4C1C-8B43-CBF8F54A24BA}" type="presParOf" srcId="{4E8DC3E5-6F10-4E90-A20C-C89437972A57}" destId="{27E04C4F-696A-4D69-9E33-ECC1E9D2D2B6}" srcOrd="0" destOrd="0" presId="urn:microsoft.com/office/officeart/2005/8/layout/venn2"/>
    <dgm:cxn modelId="{1A6A7C4C-F40B-4AAC-9221-36B7E0CC6F96}" type="presParOf" srcId="{27E04C4F-696A-4D69-9E33-ECC1E9D2D2B6}" destId="{0FF3AFAC-22B1-4072-ADAA-6C8DAA11D82B}" srcOrd="0" destOrd="0" presId="urn:microsoft.com/office/officeart/2005/8/layout/venn2"/>
    <dgm:cxn modelId="{B3E032F6-1C25-4C63-9E79-4C5099F2C67C}" type="presParOf" srcId="{27E04C4F-696A-4D69-9E33-ECC1E9D2D2B6}" destId="{CD181DD0-AE81-4346-A318-281DCA7B5999}" srcOrd="1" destOrd="0" presId="urn:microsoft.com/office/officeart/2005/8/layout/venn2"/>
    <dgm:cxn modelId="{A8E93B96-B2AC-4AF7-BC4C-B34E37FF0B89}" type="presParOf" srcId="{4E8DC3E5-6F10-4E90-A20C-C89437972A57}" destId="{1A70A96A-0428-41DF-8167-46FA51D6420B}" srcOrd="1" destOrd="0" presId="urn:microsoft.com/office/officeart/2005/8/layout/venn2"/>
    <dgm:cxn modelId="{AAE6A0BD-8D89-4662-A9BE-9D6771A57EE9}" type="presParOf" srcId="{1A70A96A-0428-41DF-8167-46FA51D6420B}" destId="{530CEEAE-B5B3-40F9-9DE2-876E3CE1F095}" srcOrd="0" destOrd="0" presId="urn:microsoft.com/office/officeart/2005/8/layout/venn2"/>
    <dgm:cxn modelId="{F8B7873A-3B56-4E38-A52B-3FA26FBD69EA}" type="presParOf" srcId="{1A70A96A-0428-41DF-8167-46FA51D6420B}" destId="{A12EEA12-729D-427B-BC09-7AB6367EB6E2}" srcOrd="1" destOrd="0" presId="urn:microsoft.com/office/officeart/2005/8/layout/venn2"/>
    <dgm:cxn modelId="{7EC5B201-992E-412C-A54C-E83DE3E35C71}" type="presParOf" srcId="{4E8DC3E5-6F10-4E90-A20C-C89437972A57}" destId="{92B96F09-DCB9-4E40-95BA-03418167E841}" srcOrd="2" destOrd="0" presId="urn:microsoft.com/office/officeart/2005/8/layout/venn2"/>
    <dgm:cxn modelId="{FB1C7BC0-46A7-4890-9926-292181EF78F5}" type="presParOf" srcId="{92B96F09-DCB9-4E40-95BA-03418167E841}" destId="{7AFCEC0B-D49C-47B9-AA0B-20B40B961AC9}" srcOrd="0" destOrd="0" presId="urn:microsoft.com/office/officeart/2005/8/layout/venn2"/>
    <dgm:cxn modelId="{8307719A-D752-4DDF-A000-7328DF0020BB}" type="presParOf" srcId="{92B96F09-DCB9-4E40-95BA-03418167E841}" destId="{E87A1728-9303-45C9-8AB1-8BD03F6C0C3A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56322B0-279B-4ED4-A3A0-F165512CDF4C}" type="doc">
      <dgm:prSet loTypeId="urn:microsoft.com/office/officeart/2008/layout/RadialCluster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fr-FR"/>
        </a:p>
      </dgm:t>
    </dgm:pt>
    <dgm:pt modelId="{218FF56D-D05B-4192-ABD6-70774C051662}">
      <dgm:prSet phldrT="[Texte]"/>
      <dgm:spPr/>
      <dgm:t>
        <a:bodyPr/>
        <a:lstStyle/>
        <a:p>
          <a:r>
            <a:rPr lang="fr-FR" dirty="0"/>
            <a:t>SI SIAO</a:t>
          </a:r>
        </a:p>
      </dgm:t>
    </dgm:pt>
    <dgm:pt modelId="{EBC75899-6932-43E3-B974-B1745E7169D1}" type="parTrans" cxnId="{2D401BA0-96A6-4E60-BD83-4FC404753EA2}">
      <dgm:prSet/>
      <dgm:spPr/>
      <dgm:t>
        <a:bodyPr/>
        <a:lstStyle/>
        <a:p>
          <a:endParaRPr lang="fr-FR"/>
        </a:p>
      </dgm:t>
    </dgm:pt>
    <dgm:pt modelId="{99266113-AB29-4CB8-B2F0-CC273E62392F}" type="sibTrans" cxnId="{2D401BA0-96A6-4E60-BD83-4FC404753EA2}">
      <dgm:prSet/>
      <dgm:spPr/>
      <dgm:t>
        <a:bodyPr/>
        <a:lstStyle/>
        <a:p>
          <a:endParaRPr lang="fr-FR"/>
        </a:p>
      </dgm:t>
    </dgm:pt>
    <dgm:pt modelId="{16BF8DF4-C5CD-411A-8AE4-3FA337A8AD94}">
      <dgm:prSet phldrT="[Texte]"/>
      <dgm:spPr/>
      <dgm:t>
        <a:bodyPr/>
        <a:lstStyle/>
        <a:p>
          <a:r>
            <a:rPr lang="fr-FR" dirty="0"/>
            <a:t>DUI  1</a:t>
          </a:r>
        </a:p>
      </dgm:t>
    </dgm:pt>
    <dgm:pt modelId="{CC98B530-F94C-41C1-BC7B-FF3B65CF3B41}" type="parTrans" cxnId="{F456FBD8-5ADE-4EA3-9169-97407EB913EC}">
      <dgm:prSet/>
      <dgm:spPr/>
      <dgm:t>
        <a:bodyPr/>
        <a:lstStyle/>
        <a:p>
          <a:endParaRPr lang="fr-FR"/>
        </a:p>
      </dgm:t>
    </dgm:pt>
    <dgm:pt modelId="{47B10586-DBBC-4212-B54F-A9FAE911DC60}" type="sibTrans" cxnId="{F456FBD8-5ADE-4EA3-9169-97407EB913EC}">
      <dgm:prSet/>
      <dgm:spPr/>
      <dgm:t>
        <a:bodyPr/>
        <a:lstStyle/>
        <a:p>
          <a:endParaRPr lang="fr-FR"/>
        </a:p>
      </dgm:t>
    </dgm:pt>
    <dgm:pt modelId="{E7963974-CDB5-4F81-AA7B-52E0B0AFEA5A}">
      <dgm:prSet phldrT="[Texte]"/>
      <dgm:spPr/>
      <dgm:t>
        <a:bodyPr/>
        <a:lstStyle/>
        <a:p>
          <a:r>
            <a:rPr lang="fr-FR" dirty="0"/>
            <a:t>DUI 2</a:t>
          </a:r>
        </a:p>
      </dgm:t>
    </dgm:pt>
    <dgm:pt modelId="{BC38E91F-6192-410F-98BA-3A317EB7415F}" type="parTrans" cxnId="{77EC0625-3392-4455-BDCA-BAB48BD59A8C}">
      <dgm:prSet/>
      <dgm:spPr/>
      <dgm:t>
        <a:bodyPr/>
        <a:lstStyle/>
        <a:p>
          <a:endParaRPr lang="fr-FR"/>
        </a:p>
      </dgm:t>
    </dgm:pt>
    <dgm:pt modelId="{14AAC8D2-BDB9-4DCA-9BA1-2F34C17F9EEC}" type="sibTrans" cxnId="{77EC0625-3392-4455-BDCA-BAB48BD59A8C}">
      <dgm:prSet/>
      <dgm:spPr/>
      <dgm:t>
        <a:bodyPr/>
        <a:lstStyle/>
        <a:p>
          <a:endParaRPr lang="fr-FR"/>
        </a:p>
      </dgm:t>
    </dgm:pt>
    <dgm:pt modelId="{5AB410D7-1ED8-4321-B5CC-803083DCC0D1}">
      <dgm:prSet phldrT="[Texte]"/>
      <dgm:spPr/>
      <dgm:t>
        <a:bodyPr/>
        <a:lstStyle/>
        <a:p>
          <a:r>
            <a:rPr lang="fr-FR" dirty="0"/>
            <a:t>DUI 3</a:t>
          </a:r>
        </a:p>
      </dgm:t>
    </dgm:pt>
    <dgm:pt modelId="{8CD2A715-0239-4A29-87B7-A7CB4D1BA0EC}" type="parTrans" cxnId="{521FED2F-0733-4939-9F95-44AA0A095AD6}">
      <dgm:prSet/>
      <dgm:spPr/>
      <dgm:t>
        <a:bodyPr/>
        <a:lstStyle/>
        <a:p>
          <a:endParaRPr lang="fr-FR"/>
        </a:p>
      </dgm:t>
    </dgm:pt>
    <dgm:pt modelId="{68BC43F6-181D-46F5-AC90-B02BDC3C2819}" type="sibTrans" cxnId="{521FED2F-0733-4939-9F95-44AA0A095AD6}">
      <dgm:prSet/>
      <dgm:spPr/>
      <dgm:t>
        <a:bodyPr/>
        <a:lstStyle/>
        <a:p>
          <a:endParaRPr lang="fr-FR"/>
        </a:p>
      </dgm:t>
    </dgm:pt>
    <dgm:pt modelId="{FA315F22-A490-411A-87F9-BEBC817DA5E3}" type="pres">
      <dgm:prSet presAssocID="{C56322B0-279B-4ED4-A3A0-F165512CDF4C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38291CF7-F06A-4EAA-A845-63D4407F70B4}" type="pres">
      <dgm:prSet presAssocID="{218FF56D-D05B-4192-ABD6-70774C051662}" presName="singleCycle" presStyleCnt="0"/>
      <dgm:spPr/>
    </dgm:pt>
    <dgm:pt modelId="{311FD58C-B43A-40D1-8C9D-FF3CFE1D573E}" type="pres">
      <dgm:prSet presAssocID="{218FF56D-D05B-4192-ABD6-70774C051662}" presName="singleCenter" presStyleLbl="node1" presStyleIdx="0" presStyleCnt="4">
        <dgm:presLayoutVars>
          <dgm:chMax val="7"/>
          <dgm:chPref val="7"/>
        </dgm:presLayoutVars>
      </dgm:prSet>
      <dgm:spPr>
        <a:prstGeom prst="ellipse">
          <a:avLst/>
        </a:prstGeom>
      </dgm:spPr>
    </dgm:pt>
    <dgm:pt modelId="{68FE8F58-8D3C-40B5-974D-8F35AA0519ED}" type="pres">
      <dgm:prSet presAssocID="{CC98B530-F94C-41C1-BC7B-FF3B65CF3B41}" presName="Name56" presStyleLbl="parChTrans1D2" presStyleIdx="0" presStyleCnt="3"/>
      <dgm:spPr/>
    </dgm:pt>
    <dgm:pt modelId="{BC557EB1-4DEA-4DE4-AFCA-F41EB6369FB2}" type="pres">
      <dgm:prSet presAssocID="{16BF8DF4-C5CD-411A-8AE4-3FA337A8AD94}" presName="text0" presStyleLbl="node1" presStyleIdx="1" presStyleCnt="4">
        <dgm:presLayoutVars>
          <dgm:bulletEnabled val="1"/>
        </dgm:presLayoutVars>
      </dgm:prSet>
      <dgm:spPr>
        <a:prstGeom prst="ellipse">
          <a:avLst/>
        </a:prstGeom>
      </dgm:spPr>
    </dgm:pt>
    <dgm:pt modelId="{2CD26B38-175C-45C3-A3F6-9D7513B0EE32}" type="pres">
      <dgm:prSet presAssocID="{BC38E91F-6192-410F-98BA-3A317EB7415F}" presName="Name56" presStyleLbl="parChTrans1D2" presStyleIdx="1" presStyleCnt="3"/>
      <dgm:spPr/>
    </dgm:pt>
    <dgm:pt modelId="{41949E96-C15C-463D-AA72-41256CAB1CE0}" type="pres">
      <dgm:prSet presAssocID="{E7963974-CDB5-4F81-AA7B-52E0B0AFEA5A}" presName="text0" presStyleLbl="node1" presStyleIdx="2" presStyleCnt="4">
        <dgm:presLayoutVars>
          <dgm:bulletEnabled val="1"/>
        </dgm:presLayoutVars>
      </dgm:prSet>
      <dgm:spPr>
        <a:prstGeom prst="ellipse">
          <a:avLst/>
        </a:prstGeom>
      </dgm:spPr>
    </dgm:pt>
    <dgm:pt modelId="{07DC8D41-CF8C-4AD4-883D-A4CC517827B5}" type="pres">
      <dgm:prSet presAssocID="{8CD2A715-0239-4A29-87B7-A7CB4D1BA0EC}" presName="Name56" presStyleLbl="parChTrans1D2" presStyleIdx="2" presStyleCnt="3"/>
      <dgm:spPr/>
    </dgm:pt>
    <dgm:pt modelId="{69DAAC23-295F-4F45-931A-59789E0A0DF5}" type="pres">
      <dgm:prSet presAssocID="{5AB410D7-1ED8-4321-B5CC-803083DCC0D1}" presName="text0" presStyleLbl="node1" presStyleIdx="3" presStyleCnt="4">
        <dgm:presLayoutVars>
          <dgm:bulletEnabled val="1"/>
        </dgm:presLayoutVars>
      </dgm:prSet>
      <dgm:spPr>
        <a:prstGeom prst="ellipse">
          <a:avLst/>
        </a:prstGeom>
      </dgm:spPr>
    </dgm:pt>
  </dgm:ptLst>
  <dgm:cxnLst>
    <dgm:cxn modelId="{6AB36E1B-6F2E-43F1-A0B2-019C6BDB6B46}" type="presOf" srcId="{218FF56D-D05B-4192-ABD6-70774C051662}" destId="{311FD58C-B43A-40D1-8C9D-FF3CFE1D573E}" srcOrd="0" destOrd="0" presId="urn:microsoft.com/office/officeart/2008/layout/RadialCluster"/>
    <dgm:cxn modelId="{77EC0625-3392-4455-BDCA-BAB48BD59A8C}" srcId="{218FF56D-D05B-4192-ABD6-70774C051662}" destId="{E7963974-CDB5-4F81-AA7B-52E0B0AFEA5A}" srcOrd="1" destOrd="0" parTransId="{BC38E91F-6192-410F-98BA-3A317EB7415F}" sibTransId="{14AAC8D2-BDB9-4DCA-9BA1-2F34C17F9EEC}"/>
    <dgm:cxn modelId="{C2B6682B-DBED-41CC-917C-67C63ED5D68E}" type="presOf" srcId="{5AB410D7-1ED8-4321-B5CC-803083DCC0D1}" destId="{69DAAC23-295F-4F45-931A-59789E0A0DF5}" srcOrd="0" destOrd="0" presId="urn:microsoft.com/office/officeart/2008/layout/RadialCluster"/>
    <dgm:cxn modelId="{521FED2F-0733-4939-9F95-44AA0A095AD6}" srcId="{218FF56D-D05B-4192-ABD6-70774C051662}" destId="{5AB410D7-1ED8-4321-B5CC-803083DCC0D1}" srcOrd="2" destOrd="0" parTransId="{8CD2A715-0239-4A29-87B7-A7CB4D1BA0EC}" sibTransId="{68BC43F6-181D-46F5-AC90-B02BDC3C2819}"/>
    <dgm:cxn modelId="{53D76865-1F9A-46EE-AABF-65FB3FB9500A}" type="presOf" srcId="{CC98B530-F94C-41C1-BC7B-FF3B65CF3B41}" destId="{68FE8F58-8D3C-40B5-974D-8F35AA0519ED}" srcOrd="0" destOrd="0" presId="urn:microsoft.com/office/officeart/2008/layout/RadialCluster"/>
    <dgm:cxn modelId="{E59D3C8E-C41D-4339-9BDD-B4B933F626B7}" type="presOf" srcId="{16BF8DF4-C5CD-411A-8AE4-3FA337A8AD94}" destId="{BC557EB1-4DEA-4DE4-AFCA-F41EB6369FB2}" srcOrd="0" destOrd="0" presId="urn:microsoft.com/office/officeart/2008/layout/RadialCluster"/>
    <dgm:cxn modelId="{1F5A6B90-DD0A-43F3-8DC8-17055322F8B4}" type="presOf" srcId="{C56322B0-279B-4ED4-A3A0-F165512CDF4C}" destId="{FA315F22-A490-411A-87F9-BEBC817DA5E3}" srcOrd="0" destOrd="0" presId="urn:microsoft.com/office/officeart/2008/layout/RadialCluster"/>
    <dgm:cxn modelId="{2D401BA0-96A6-4E60-BD83-4FC404753EA2}" srcId="{C56322B0-279B-4ED4-A3A0-F165512CDF4C}" destId="{218FF56D-D05B-4192-ABD6-70774C051662}" srcOrd="0" destOrd="0" parTransId="{EBC75899-6932-43E3-B974-B1745E7169D1}" sibTransId="{99266113-AB29-4CB8-B2F0-CC273E62392F}"/>
    <dgm:cxn modelId="{FC6F28BE-992A-4E2D-AE66-9917CAACC768}" type="presOf" srcId="{8CD2A715-0239-4A29-87B7-A7CB4D1BA0EC}" destId="{07DC8D41-CF8C-4AD4-883D-A4CC517827B5}" srcOrd="0" destOrd="0" presId="urn:microsoft.com/office/officeart/2008/layout/RadialCluster"/>
    <dgm:cxn modelId="{63B464C5-729A-4DCE-B9BE-0F087B0DDFA7}" type="presOf" srcId="{BC38E91F-6192-410F-98BA-3A317EB7415F}" destId="{2CD26B38-175C-45C3-A3F6-9D7513B0EE32}" srcOrd="0" destOrd="0" presId="urn:microsoft.com/office/officeart/2008/layout/RadialCluster"/>
    <dgm:cxn modelId="{F456FBD8-5ADE-4EA3-9169-97407EB913EC}" srcId="{218FF56D-D05B-4192-ABD6-70774C051662}" destId="{16BF8DF4-C5CD-411A-8AE4-3FA337A8AD94}" srcOrd="0" destOrd="0" parTransId="{CC98B530-F94C-41C1-BC7B-FF3B65CF3B41}" sibTransId="{47B10586-DBBC-4212-B54F-A9FAE911DC60}"/>
    <dgm:cxn modelId="{AF5C5FEC-52DB-46AF-8FE4-818A53AAD029}" type="presOf" srcId="{E7963974-CDB5-4F81-AA7B-52E0B0AFEA5A}" destId="{41949E96-C15C-463D-AA72-41256CAB1CE0}" srcOrd="0" destOrd="0" presId="urn:microsoft.com/office/officeart/2008/layout/RadialCluster"/>
    <dgm:cxn modelId="{5E6736C8-2FDE-4EB4-8720-26100FCE8203}" type="presParOf" srcId="{FA315F22-A490-411A-87F9-BEBC817DA5E3}" destId="{38291CF7-F06A-4EAA-A845-63D4407F70B4}" srcOrd="0" destOrd="0" presId="urn:microsoft.com/office/officeart/2008/layout/RadialCluster"/>
    <dgm:cxn modelId="{D70A202D-766B-4C72-92AB-365D2F0AE422}" type="presParOf" srcId="{38291CF7-F06A-4EAA-A845-63D4407F70B4}" destId="{311FD58C-B43A-40D1-8C9D-FF3CFE1D573E}" srcOrd="0" destOrd="0" presId="urn:microsoft.com/office/officeart/2008/layout/RadialCluster"/>
    <dgm:cxn modelId="{DC6BE697-7641-415A-B04D-0630994CC879}" type="presParOf" srcId="{38291CF7-F06A-4EAA-A845-63D4407F70B4}" destId="{68FE8F58-8D3C-40B5-974D-8F35AA0519ED}" srcOrd="1" destOrd="0" presId="urn:microsoft.com/office/officeart/2008/layout/RadialCluster"/>
    <dgm:cxn modelId="{AE8C56AF-5452-4D39-88AF-34A8409634CE}" type="presParOf" srcId="{38291CF7-F06A-4EAA-A845-63D4407F70B4}" destId="{BC557EB1-4DEA-4DE4-AFCA-F41EB6369FB2}" srcOrd="2" destOrd="0" presId="urn:microsoft.com/office/officeart/2008/layout/RadialCluster"/>
    <dgm:cxn modelId="{50B7B6E6-F3EC-4632-81C5-9ED75EE9AC84}" type="presParOf" srcId="{38291CF7-F06A-4EAA-A845-63D4407F70B4}" destId="{2CD26B38-175C-45C3-A3F6-9D7513B0EE32}" srcOrd="3" destOrd="0" presId="urn:microsoft.com/office/officeart/2008/layout/RadialCluster"/>
    <dgm:cxn modelId="{AED01D83-A857-4CDD-B159-83ACAEBAB4E5}" type="presParOf" srcId="{38291CF7-F06A-4EAA-A845-63D4407F70B4}" destId="{41949E96-C15C-463D-AA72-41256CAB1CE0}" srcOrd="4" destOrd="0" presId="urn:microsoft.com/office/officeart/2008/layout/RadialCluster"/>
    <dgm:cxn modelId="{3F83F4CA-37E7-4F02-A8DA-7065A7EFA931}" type="presParOf" srcId="{38291CF7-F06A-4EAA-A845-63D4407F70B4}" destId="{07DC8D41-CF8C-4AD4-883D-A4CC517827B5}" srcOrd="5" destOrd="0" presId="urn:microsoft.com/office/officeart/2008/layout/RadialCluster"/>
    <dgm:cxn modelId="{8D6AC338-0FC5-4B7B-A722-B17F182BD113}" type="presParOf" srcId="{38291CF7-F06A-4EAA-A845-63D4407F70B4}" destId="{69DAAC23-295F-4F45-931A-59789E0A0DF5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89DA0C-73AA-4BAF-9E8D-71BCC7A05170}">
      <dsp:nvSpPr>
        <dsp:cNvPr id="0" name=""/>
        <dsp:cNvSpPr/>
      </dsp:nvSpPr>
      <dsp:spPr>
        <a:xfrm>
          <a:off x="502922" y="1447"/>
          <a:ext cx="2339694" cy="303985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>
              <a:solidFill>
                <a:schemeClr val="bg2">
                  <a:lumMod val="50000"/>
                </a:schemeClr>
              </a:solidFill>
            </a:rPr>
            <a:t>ENJEUX TECHNIQUES</a:t>
          </a:r>
          <a:endParaRPr lang="fr-FR" sz="5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511825" y="10350"/>
        <a:ext cx="2321888" cy="286179"/>
      </dsp:txXfrm>
    </dsp:sp>
    <dsp:sp modelId="{D64D2355-DD57-4441-B25F-026248B23C06}">
      <dsp:nvSpPr>
        <dsp:cNvPr id="0" name=""/>
        <dsp:cNvSpPr/>
      </dsp:nvSpPr>
      <dsp:spPr>
        <a:xfrm>
          <a:off x="736892" y="305433"/>
          <a:ext cx="233969" cy="4937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3706"/>
              </a:lnTo>
              <a:lnTo>
                <a:pt x="233969" y="493706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242F3F-8C5F-46A7-91A5-8A99701AAB38}">
      <dsp:nvSpPr>
        <dsp:cNvPr id="0" name=""/>
        <dsp:cNvSpPr/>
      </dsp:nvSpPr>
      <dsp:spPr>
        <a:xfrm>
          <a:off x="970861" y="542299"/>
          <a:ext cx="1795564" cy="5136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b="1" kern="1200" dirty="0"/>
            <a:t>Standardiser</a:t>
          </a:r>
          <a:r>
            <a:rPr lang="fr-FR" sz="1050" kern="1200" dirty="0"/>
            <a:t> les informations entre SI sociaux </a:t>
          </a:r>
        </a:p>
      </dsp:txBody>
      <dsp:txXfrm>
        <a:off x="985906" y="557344"/>
        <a:ext cx="1765474" cy="483588"/>
      </dsp:txXfrm>
    </dsp:sp>
    <dsp:sp modelId="{33C7B5B2-4A3B-4EC1-8397-52902BF6A933}">
      <dsp:nvSpPr>
        <dsp:cNvPr id="0" name=""/>
        <dsp:cNvSpPr/>
      </dsp:nvSpPr>
      <dsp:spPr>
        <a:xfrm>
          <a:off x="736892" y="305433"/>
          <a:ext cx="233969" cy="14611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1146"/>
              </a:lnTo>
              <a:lnTo>
                <a:pt x="233969" y="1461146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45073-93A9-43E6-851C-15310ED967C5}">
      <dsp:nvSpPr>
        <dsp:cNvPr id="0" name=""/>
        <dsp:cNvSpPr/>
      </dsp:nvSpPr>
      <dsp:spPr>
        <a:xfrm>
          <a:off x="970861" y="1292845"/>
          <a:ext cx="1783088" cy="9474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b="1" kern="1200" dirty="0"/>
            <a:t>Interopérabilité entre les SI sociaux</a:t>
          </a:r>
          <a:r>
            <a:rPr lang="fr-FR" sz="1050" kern="1200" dirty="0"/>
            <a:t> et le partage des informations </a:t>
          </a:r>
        </a:p>
      </dsp:txBody>
      <dsp:txXfrm>
        <a:off x="998611" y="1320595"/>
        <a:ext cx="1727588" cy="891967"/>
      </dsp:txXfrm>
    </dsp:sp>
    <dsp:sp modelId="{1DF9CCD5-E722-4CF5-81BE-47025056DC2B}">
      <dsp:nvSpPr>
        <dsp:cNvPr id="0" name=""/>
        <dsp:cNvSpPr/>
      </dsp:nvSpPr>
      <dsp:spPr>
        <a:xfrm>
          <a:off x="736892" y="305433"/>
          <a:ext cx="233969" cy="26454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5480"/>
              </a:lnTo>
              <a:lnTo>
                <a:pt x="233969" y="2645480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615168-77EB-413D-A565-B3CF2EC12024}">
      <dsp:nvSpPr>
        <dsp:cNvPr id="0" name=""/>
        <dsp:cNvSpPr/>
      </dsp:nvSpPr>
      <dsp:spPr>
        <a:xfrm>
          <a:off x="970861" y="2477179"/>
          <a:ext cx="1776766" cy="9474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kern="1200" dirty="0"/>
            <a:t>Baser le développement de nouveaux outils sur une </a:t>
          </a:r>
          <a:r>
            <a:rPr lang="fr-FR" sz="1050" b="1" kern="1200" dirty="0"/>
            <a:t>base commune </a:t>
          </a:r>
          <a:r>
            <a:rPr lang="fr-FR" sz="1050" kern="1200" dirty="0"/>
            <a:t>: faciliter les interconnexions futures</a:t>
          </a:r>
        </a:p>
      </dsp:txBody>
      <dsp:txXfrm>
        <a:off x="998611" y="2504929"/>
        <a:ext cx="1721266" cy="8919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89DA0C-73AA-4BAF-9E8D-71BCC7A05170}">
      <dsp:nvSpPr>
        <dsp:cNvPr id="0" name=""/>
        <dsp:cNvSpPr/>
      </dsp:nvSpPr>
      <dsp:spPr>
        <a:xfrm>
          <a:off x="895" y="154275"/>
          <a:ext cx="5638847" cy="299557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>
              <a:solidFill>
                <a:schemeClr val="tx2"/>
              </a:solidFill>
            </a:rPr>
            <a:t>ENJEUX METIER</a:t>
          </a:r>
          <a:endParaRPr lang="fr-FR" sz="500" kern="1200" dirty="0">
            <a:solidFill>
              <a:schemeClr val="tx2"/>
            </a:solidFill>
          </a:endParaRPr>
        </a:p>
      </dsp:txBody>
      <dsp:txXfrm>
        <a:off x="9669" y="163049"/>
        <a:ext cx="5621299" cy="282009"/>
      </dsp:txXfrm>
    </dsp:sp>
    <dsp:sp modelId="{D64D2355-DD57-4441-B25F-026248B23C06}">
      <dsp:nvSpPr>
        <dsp:cNvPr id="0" name=""/>
        <dsp:cNvSpPr/>
      </dsp:nvSpPr>
      <dsp:spPr>
        <a:xfrm>
          <a:off x="564779" y="453832"/>
          <a:ext cx="563884" cy="422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2933"/>
              </a:lnTo>
              <a:lnTo>
                <a:pt x="563884" y="422933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242F3F-8C5F-46A7-91A5-8A99701AAB38}">
      <dsp:nvSpPr>
        <dsp:cNvPr id="0" name=""/>
        <dsp:cNvSpPr/>
      </dsp:nvSpPr>
      <dsp:spPr>
        <a:xfrm>
          <a:off x="1128664" y="592532"/>
          <a:ext cx="4523310" cy="5684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kern="1200" dirty="0"/>
            <a:t>Assurer la </a:t>
          </a:r>
          <a:r>
            <a:rPr lang="fr-FR" sz="1050" b="1" kern="1200" dirty="0">
              <a:solidFill>
                <a:srgbClr val="002060"/>
              </a:solidFill>
            </a:rPr>
            <a:t>connaissance globale et transverse du parcours social d’un ménage </a:t>
          </a:r>
          <a:r>
            <a:rPr lang="fr-FR" sz="1050" kern="1200" dirty="0"/>
            <a:t>afin d’améliorer la prise en compte de ses besoins (orientation, prise en charge)</a:t>
          </a:r>
        </a:p>
      </dsp:txBody>
      <dsp:txXfrm>
        <a:off x="1145314" y="609182"/>
        <a:ext cx="4490010" cy="535168"/>
      </dsp:txXfrm>
    </dsp:sp>
    <dsp:sp modelId="{33C7B5B2-4A3B-4EC1-8397-52902BF6A933}">
      <dsp:nvSpPr>
        <dsp:cNvPr id="0" name=""/>
        <dsp:cNvSpPr/>
      </dsp:nvSpPr>
      <dsp:spPr>
        <a:xfrm>
          <a:off x="564779" y="453832"/>
          <a:ext cx="563884" cy="11384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8429"/>
              </a:lnTo>
              <a:lnTo>
                <a:pt x="563884" y="113842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45073-93A9-43E6-851C-15310ED967C5}">
      <dsp:nvSpPr>
        <dsp:cNvPr id="0" name=""/>
        <dsp:cNvSpPr/>
      </dsp:nvSpPr>
      <dsp:spPr>
        <a:xfrm>
          <a:off x="1128664" y="1299700"/>
          <a:ext cx="4492268" cy="585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kern="1200" dirty="0"/>
            <a:t>Fluidifier et améliorer </a:t>
          </a:r>
          <a:r>
            <a:rPr lang="fr-FR" sz="1050" b="1" kern="1200" dirty="0">
              <a:solidFill>
                <a:srgbClr val="002060"/>
              </a:solidFill>
            </a:rPr>
            <a:t>l’efficacité du travail des intervenants sociaux </a:t>
          </a:r>
          <a:r>
            <a:rPr lang="fr-FR" sz="1050" kern="1200" dirty="0"/>
            <a:t>(limiter la double saisie) – le pilotage des parcours des ménage se fera exclusivement via le DUI, qui alimentera le SI SIAO. </a:t>
          </a:r>
        </a:p>
      </dsp:txBody>
      <dsp:txXfrm>
        <a:off x="1145802" y="1316838"/>
        <a:ext cx="4457992" cy="550847"/>
      </dsp:txXfrm>
    </dsp:sp>
    <dsp:sp modelId="{64B285A9-6938-4456-B514-E3F90EE5CE86}">
      <dsp:nvSpPr>
        <dsp:cNvPr id="0" name=""/>
        <dsp:cNvSpPr/>
      </dsp:nvSpPr>
      <dsp:spPr>
        <a:xfrm>
          <a:off x="564779" y="453832"/>
          <a:ext cx="563884" cy="18470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7089"/>
              </a:lnTo>
              <a:lnTo>
                <a:pt x="563884" y="184708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8C8757-2718-4437-AD63-E5802177C220}">
      <dsp:nvSpPr>
        <dsp:cNvPr id="0" name=""/>
        <dsp:cNvSpPr/>
      </dsp:nvSpPr>
      <dsp:spPr>
        <a:xfrm>
          <a:off x="1128664" y="2023523"/>
          <a:ext cx="4490634" cy="5547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b="1" kern="1200" dirty="0">
              <a:solidFill>
                <a:srgbClr val="002060"/>
              </a:solidFill>
            </a:rPr>
            <a:t>Centraliser les points de contact et les données sociales </a:t>
          </a:r>
          <a:r>
            <a:rPr lang="fr-FR" sz="1050" kern="1200" dirty="0"/>
            <a:t>des ménages au sein du SI SIAO</a:t>
          </a:r>
        </a:p>
      </dsp:txBody>
      <dsp:txXfrm>
        <a:off x="1144913" y="2039772"/>
        <a:ext cx="4458136" cy="522300"/>
      </dsp:txXfrm>
    </dsp:sp>
    <dsp:sp modelId="{6E7217CC-85E0-4B26-B415-271D056725AD}">
      <dsp:nvSpPr>
        <dsp:cNvPr id="0" name=""/>
        <dsp:cNvSpPr/>
      </dsp:nvSpPr>
      <dsp:spPr>
        <a:xfrm>
          <a:off x="564779" y="453832"/>
          <a:ext cx="563884" cy="25405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0587"/>
              </a:lnTo>
              <a:lnTo>
                <a:pt x="563884" y="2540587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CA9753-06F2-4E6F-8807-7BB700545FFE}">
      <dsp:nvSpPr>
        <dsp:cNvPr id="0" name=""/>
        <dsp:cNvSpPr/>
      </dsp:nvSpPr>
      <dsp:spPr>
        <a:xfrm>
          <a:off x="1128664" y="2717021"/>
          <a:ext cx="4514486" cy="5547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b="1" kern="1200" dirty="0">
              <a:solidFill>
                <a:srgbClr val="002060"/>
              </a:solidFill>
            </a:rPr>
            <a:t>Homogénéiser les pratiques </a:t>
          </a:r>
          <a:r>
            <a:rPr lang="fr-FR" sz="1050" kern="1200" dirty="0"/>
            <a:t>des différents intervenants de la chaine d’accompagnement et suivi social</a:t>
          </a:r>
        </a:p>
      </dsp:txBody>
      <dsp:txXfrm>
        <a:off x="1144913" y="2733270"/>
        <a:ext cx="4481988" cy="5223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F0AFD8-D6F5-4BDE-A3DA-BAA82F38A0CB}">
      <dsp:nvSpPr>
        <dsp:cNvPr id="0" name=""/>
        <dsp:cNvSpPr/>
      </dsp:nvSpPr>
      <dsp:spPr>
        <a:xfrm>
          <a:off x="491131" y="590"/>
          <a:ext cx="1319457" cy="791674"/>
        </a:xfrm>
        <a:prstGeom prst="rect">
          <a:avLst/>
        </a:prstGeom>
        <a:solidFill>
          <a:schemeClr val="bg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chemeClr val="tx1"/>
              </a:solidFill>
            </a:rPr>
            <a:t>Récupérer le dossier d’un ménage accueilli *</a:t>
          </a:r>
        </a:p>
      </dsp:txBody>
      <dsp:txXfrm>
        <a:off x="491131" y="590"/>
        <a:ext cx="1319457" cy="791674"/>
      </dsp:txXfrm>
    </dsp:sp>
    <dsp:sp modelId="{5452D824-ADBA-4781-B139-76660531965D}">
      <dsp:nvSpPr>
        <dsp:cNvPr id="0" name=""/>
        <dsp:cNvSpPr/>
      </dsp:nvSpPr>
      <dsp:spPr>
        <a:xfrm>
          <a:off x="1942534" y="590"/>
          <a:ext cx="1319457" cy="791674"/>
        </a:xfrm>
        <a:prstGeom prst="rect">
          <a:avLst/>
        </a:prstGeom>
        <a:solidFill>
          <a:schemeClr val="bg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chemeClr val="tx1"/>
              </a:solidFill>
            </a:rPr>
            <a:t>Alimenter le dossier d’un ménage accueilli pendant la durée de sa prise en charge</a:t>
          </a:r>
        </a:p>
      </dsp:txBody>
      <dsp:txXfrm>
        <a:off x="1942534" y="590"/>
        <a:ext cx="1319457" cy="791674"/>
      </dsp:txXfrm>
    </dsp:sp>
    <dsp:sp modelId="{B994E2AB-0FBF-4178-8F57-726769F4B4AD}">
      <dsp:nvSpPr>
        <dsp:cNvPr id="0" name=""/>
        <dsp:cNvSpPr/>
      </dsp:nvSpPr>
      <dsp:spPr>
        <a:xfrm>
          <a:off x="1216833" y="924210"/>
          <a:ext cx="1319457" cy="791674"/>
        </a:xfrm>
        <a:prstGeom prst="rect">
          <a:avLst/>
        </a:prstGeom>
        <a:solidFill>
          <a:schemeClr val="bg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chemeClr val="tx1"/>
              </a:solidFill>
            </a:rPr>
            <a:t>Verser ces données dans le SI SIAO</a:t>
          </a:r>
        </a:p>
      </dsp:txBody>
      <dsp:txXfrm>
        <a:off x="1216833" y="924210"/>
        <a:ext cx="1319457" cy="7916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F0AFD8-D6F5-4BDE-A3DA-BAA82F38A0CB}">
      <dsp:nvSpPr>
        <dsp:cNvPr id="0" name=""/>
        <dsp:cNvSpPr/>
      </dsp:nvSpPr>
      <dsp:spPr>
        <a:xfrm>
          <a:off x="0" y="410063"/>
          <a:ext cx="1323974" cy="794384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chemeClr val="tx1"/>
              </a:solidFill>
            </a:rPr>
            <a:t>Consulter le dossier d’un ménage qui m’est orienté</a:t>
          </a:r>
        </a:p>
      </dsp:txBody>
      <dsp:txXfrm>
        <a:off x="0" y="410063"/>
        <a:ext cx="1323974" cy="794384"/>
      </dsp:txXfrm>
    </dsp:sp>
    <dsp:sp modelId="{B8E6BF5C-39BD-4436-99C2-127A050F18D0}">
      <dsp:nvSpPr>
        <dsp:cNvPr id="0" name=""/>
        <dsp:cNvSpPr/>
      </dsp:nvSpPr>
      <dsp:spPr>
        <a:xfrm>
          <a:off x="1456372" y="410063"/>
          <a:ext cx="1323974" cy="794384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chemeClr val="tx1"/>
              </a:solidFill>
            </a:rPr>
            <a:t>Répondre à une orientation </a:t>
          </a:r>
          <a:br>
            <a:rPr lang="fr-FR" sz="900" kern="1200" dirty="0">
              <a:solidFill>
                <a:schemeClr val="tx1"/>
              </a:solidFill>
            </a:rPr>
          </a:br>
          <a:r>
            <a:rPr lang="fr-FR" sz="900" kern="1200" dirty="0">
              <a:solidFill>
                <a:schemeClr val="tx1"/>
              </a:solidFill>
            </a:rPr>
            <a:t>(= confirmation)</a:t>
          </a:r>
        </a:p>
      </dsp:txBody>
      <dsp:txXfrm>
        <a:off x="1456372" y="410063"/>
        <a:ext cx="1323974" cy="794384"/>
      </dsp:txXfrm>
    </dsp:sp>
    <dsp:sp modelId="{1E61D519-8E95-40A6-9EC8-75C9A0A9B8AF}">
      <dsp:nvSpPr>
        <dsp:cNvPr id="0" name=""/>
        <dsp:cNvSpPr/>
      </dsp:nvSpPr>
      <dsp:spPr>
        <a:xfrm>
          <a:off x="2912745" y="410063"/>
          <a:ext cx="1323974" cy="794384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chemeClr val="tx1"/>
              </a:solidFill>
            </a:rPr>
            <a:t>Faire remonter les besoins d’un ménage au SIAO </a:t>
          </a:r>
          <a:br>
            <a:rPr lang="fr-FR" sz="900" kern="1200" dirty="0">
              <a:solidFill>
                <a:schemeClr val="tx1"/>
              </a:solidFill>
            </a:rPr>
          </a:br>
          <a:r>
            <a:rPr lang="fr-FR" sz="900" kern="1200" dirty="0">
              <a:solidFill>
                <a:schemeClr val="tx1"/>
              </a:solidFill>
            </a:rPr>
            <a:t>(= demande)</a:t>
          </a:r>
        </a:p>
      </dsp:txBody>
      <dsp:txXfrm>
        <a:off x="2912745" y="410063"/>
        <a:ext cx="1323974" cy="794384"/>
      </dsp:txXfrm>
    </dsp:sp>
    <dsp:sp modelId="{BF5F6633-89F3-48FE-A20A-436EBB0E9101}">
      <dsp:nvSpPr>
        <dsp:cNvPr id="0" name=""/>
        <dsp:cNvSpPr/>
      </dsp:nvSpPr>
      <dsp:spPr>
        <a:xfrm>
          <a:off x="728186" y="1336846"/>
          <a:ext cx="1323974" cy="794384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>
              <a:solidFill>
                <a:schemeClr val="tx1"/>
              </a:solidFill>
            </a:rPr>
            <a:t>Signaler la fin de prise en charge d’un ménage sur mon dispositif</a:t>
          </a:r>
          <a:endParaRPr lang="fr-FR" sz="900" kern="1200" dirty="0">
            <a:solidFill>
              <a:schemeClr val="tx1"/>
            </a:solidFill>
          </a:endParaRPr>
        </a:p>
      </dsp:txBody>
      <dsp:txXfrm>
        <a:off x="728186" y="1336846"/>
        <a:ext cx="1323974" cy="794384"/>
      </dsp:txXfrm>
    </dsp:sp>
    <dsp:sp modelId="{32C95FD8-C660-4225-AAB6-2B73A2E0809A}">
      <dsp:nvSpPr>
        <dsp:cNvPr id="0" name=""/>
        <dsp:cNvSpPr/>
      </dsp:nvSpPr>
      <dsp:spPr>
        <a:xfrm>
          <a:off x="2184558" y="1336846"/>
          <a:ext cx="1323974" cy="794384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>
              <a:solidFill>
                <a:schemeClr val="tx1"/>
              </a:solidFill>
            </a:rPr>
            <a:t>Renseigner l’offre d’hébergement et d’accompagnement de mon dispositif</a:t>
          </a:r>
          <a:endParaRPr lang="fr-FR" sz="900" kern="1200" dirty="0">
            <a:solidFill>
              <a:schemeClr val="tx1"/>
            </a:solidFill>
          </a:endParaRPr>
        </a:p>
      </dsp:txBody>
      <dsp:txXfrm>
        <a:off x="2184558" y="1336846"/>
        <a:ext cx="1323974" cy="79438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9141C8-385F-45BB-8BCE-8E47AEB3F937}">
      <dsp:nvSpPr>
        <dsp:cNvPr id="0" name=""/>
        <dsp:cNvSpPr/>
      </dsp:nvSpPr>
      <dsp:spPr>
        <a:xfrm>
          <a:off x="413721" y="734"/>
          <a:ext cx="808820" cy="80882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Socle 1</a:t>
          </a:r>
        </a:p>
      </dsp:txBody>
      <dsp:txXfrm>
        <a:off x="532170" y="119183"/>
        <a:ext cx="571922" cy="571922"/>
      </dsp:txXfrm>
    </dsp:sp>
    <dsp:sp modelId="{71950D3C-24A1-42DD-A3EE-019B5D69BCB4}">
      <dsp:nvSpPr>
        <dsp:cNvPr id="0" name=""/>
        <dsp:cNvSpPr/>
      </dsp:nvSpPr>
      <dsp:spPr>
        <a:xfrm>
          <a:off x="583574" y="875231"/>
          <a:ext cx="469115" cy="469115"/>
        </a:xfrm>
        <a:prstGeom prst="mathPlus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700" kern="1200"/>
        </a:p>
      </dsp:txBody>
      <dsp:txXfrm>
        <a:off x="645755" y="1054621"/>
        <a:ext cx="344753" cy="110335"/>
      </dsp:txXfrm>
    </dsp:sp>
    <dsp:sp modelId="{4416BBB4-7FBE-46A5-9ED6-F8080EEAFD30}">
      <dsp:nvSpPr>
        <dsp:cNvPr id="0" name=""/>
        <dsp:cNvSpPr/>
      </dsp:nvSpPr>
      <dsp:spPr>
        <a:xfrm>
          <a:off x="413721" y="1410023"/>
          <a:ext cx="808820" cy="80882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Socle 2</a:t>
          </a:r>
        </a:p>
      </dsp:txBody>
      <dsp:txXfrm>
        <a:off x="532170" y="1528472"/>
        <a:ext cx="571922" cy="571922"/>
      </dsp:txXfrm>
    </dsp:sp>
    <dsp:sp modelId="{8A14D6B6-63DA-4F57-A815-A388B58BA58D}">
      <dsp:nvSpPr>
        <dsp:cNvPr id="0" name=""/>
        <dsp:cNvSpPr/>
      </dsp:nvSpPr>
      <dsp:spPr>
        <a:xfrm>
          <a:off x="1343865" y="959348"/>
          <a:ext cx="257204" cy="3008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200" kern="1200"/>
        </a:p>
      </dsp:txBody>
      <dsp:txXfrm>
        <a:off x="1343865" y="1019524"/>
        <a:ext cx="180043" cy="180529"/>
      </dsp:txXfrm>
    </dsp:sp>
    <dsp:sp modelId="{9D0B6754-A7E9-4A2B-A8C1-C95A030B04B3}">
      <dsp:nvSpPr>
        <dsp:cNvPr id="0" name=""/>
        <dsp:cNvSpPr/>
      </dsp:nvSpPr>
      <dsp:spPr>
        <a:xfrm>
          <a:off x="1707834" y="300968"/>
          <a:ext cx="1617641" cy="1617641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Evaluation flash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= EF</a:t>
          </a:r>
        </a:p>
      </dsp:txBody>
      <dsp:txXfrm>
        <a:off x="1944732" y="537866"/>
        <a:ext cx="1143845" cy="114384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9141C8-385F-45BB-8BCE-8E47AEB3F937}">
      <dsp:nvSpPr>
        <dsp:cNvPr id="0" name=""/>
        <dsp:cNvSpPr/>
      </dsp:nvSpPr>
      <dsp:spPr>
        <a:xfrm>
          <a:off x="413721" y="734"/>
          <a:ext cx="808820" cy="808820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EF</a:t>
          </a:r>
        </a:p>
      </dsp:txBody>
      <dsp:txXfrm>
        <a:off x="532170" y="119183"/>
        <a:ext cx="571922" cy="571922"/>
      </dsp:txXfrm>
    </dsp:sp>
    <dsp:sp modelId="{71950D3C-24A1-42DD-A3EE-019B5D69BCB4}">
      <dsp:nvSpPr>
        <dsp:cNvPr id="0" name=""/>
        <dsp:cNvSpPr/>
      </dsp:nvSpPr>
      <dsp:spPr>
        <a:xfrm>
          <a:off x="583574" y="875231"/>
          <a:ext cx="469115" cy="469115"/>
        </a:xfrm>
        <a:prstGeom prst="mathPlus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700" kern="1200"/>
        </a:p>
      </dsp:txBody>
      <dsp:txXfrm>
        <a:off x="645755" y="1054621"/>
        <a:ext cx="344753" cy="110335"/>
      </dsp:txXfrm>
    </dsp:sp>
    <dsp:sp modelId="{4416BBB4-7FBE-46A5-9ED6-F8080EEAFD30}">
      <dsp:nvSpPr>
        <dsp:cNvPr id="0" name=""/>
        <dsp:cNvSpPr/>
      </dsp:nvSpPr>
      <dsp:spPr>
        <a:xfrm>
          <a:off x="413721" y="1410023"/>
          <a:ext cx="808820" cy="80882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Socle 3</a:t>
          </a:r>
        </a:p>
      </dsp:txBody>
      <dsp:txXfrm>
        <a:off x="532170" y="1528472"/>
        <a:ext cx="571922" cy="571922"/>
      </dsp:txXfrm>
    </dsp:sp>
    <dsp:sp modelId="{8A14D6B6-63DA-4F57-A815-A388B58BA58D}">
      <dsp:nvSpPr>
        <dsp:cNvPr id="0" name=""/>
        <dsp:cNvSpPr/>
      </dsp:nvSpPr>
      <dsp:spPr>
        <a:xfrm>
          <a:off x="1343865" y="959348"/>
          <a:ext cx="257204" cy="3008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200" kern="1200"/>
        </a:p>
      </dsp:txBody>
      <dsp:txXfrm>
        <a:off x="1343865" y="1019524"/>
        <a:ext cx="180043" cy="180529"/>
      </dsp:txXfrm>
    </dsp:sp>
    <dsp:sp modelId="{9D0B6754-A7E9-4A2B-A8C1-C95A030B04B3}">
      <dsp:nvSpPr>
        <dsp:cNvPr id="0" name=""/>
        <dsp:cNvSpPr/>
      </dsp:nvSpPr>
      <dsp:spPr>
        <a:xfrm>
          <a:off x="1707834" y="300968"/>
          <a:ext cx="1617641" cy="1617641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Evaluation approfondie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= EA</a:t>
          </a:r>
        </a:p>
      </dsp:txBody>
      <dsp:txXfrm>
        <a:off x="1944732" y="537866"/>
        <a:ext cx="1143845" cy="114384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F3AFAC-22B1-4072-ADAA-6C8DAA11D82B}">
      <dsp:nvSpPr>
        <dsp:cNvPr id="0" name=""/>
        <dsp:cNvSpPr/>
      </dsp:nvSpPr>
      <dsp:spPr>
        <a:xfrm>
          <a:off x="825638" y="0"/>
          <a:ext cx="2920722" cy="2920722"/>
        </a:xfrm>
        <a:prstGeom prst="ellips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Socle 3</a:t>
          </a:r>
        </a:p>
      </dsp:txBody>
      <dsp:txXfrm>
        <a:off x="1775603" y="146036"/>
        <a:ext cx="1020792" cy="438108"/>
      </dsp:txXfrm>
    </dsp:sp>
    <dsp:sp modelId="{530CEEAE-B5B3-40F9-9DE2-876E3CE1F095}">
      <dsp:nvSpPr>
        <dsp:cNvPr id="0" name=""/>
        <dsp:cNvSpPr/>
      </dsp:nvSpPr>
      <dsp:spPr>
        <a:xfrm>
          <a:off x="1190729" y="730180"/>
          <a:ext cx="2190541" cy="2190541"/>
        </a:xfrm>
        <a:prstGeom prst="ellipse">
          <a:avLst/>
        </a:prstGeom>
        <a:solidFill>
          <a:schemeClr val="accent2">
            <a:shade val="80000"/>
            <a:hueOff val="0"/>
            <a:satOff val="-20405"/>
            <a:lumOff val="2017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Socle 2</a:t>
          </a:r>
        </a:p>
      </dsp:txBody>
      <dsp:txXfrm>
        <a:off x="1775603" y="867089"/>
        <a:ext cx="1020792" cy="410726"/>
      </dsp:txXfrm>
    </dsp:sp>
    <dsp:sp modelId="{7AFCEC0B-D49C-47B9-AA0B-20B40B961AC9}">
      <dsp:nvSpPr>
        <dsp:cNvPr id="0" name=""/>
        <dsp:cNvSpPr/>
      </dsp:nvSpPr>
      <dsp:spPr>
        <a:xfrm>
          <a:off x="1555819" y="1460361"/>
          <a:ext cx="1460361" cy="1460361"/>
        </a:xfrm>
        <a:prstGeom prst="ellipse">
          <a:avLst/>
        </a:prstGeom>
        <a:solidFill>
          <a:schemeClr val="accent2">
            <a:shade val="80000"/>
            <a:hueOff val="0"/>
            <a:satOff val="-40810"/>
            <a:lumOff val="403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Socle 1</a:t>
          </a:r>
        </a:p>
      </dsp:txBody>
      <dsp:txXfrm>
        <a:off x="1769684" y="1825451"/>
        <a:ext cx="1032631" cy="73018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F3AFAC-22B1-4072-ADAA-6C8DAA11D82B}">
      <dsp:nvSpPr>
        <dsp:cNvPr id="0" name=""/>
        <dsp:cNvSpPr/>
      </dsp:nvSpPr>
      <dsp:spPr>
        <a:xfrm>
          <a:off x="461364" y="0"/>
          <a:ext cx="1542609" cy="1542609"/>
        </a:xfrm>
        <a:prstGeom prst="ellips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Socle 3</a:t>
          </a:r>
        </a:p>
      </dsp:txBody>
      <dsp:txXfrm>
        <a:off x="963098" y="77130"/>
        <a:ext cx="539141" cy="231391"/>
      </dsp:txXfrm>
    </dsp:sp>
    <dsp:sp modelId="{530CEEAE-B5B3-40F9-9DE2-876E3CE1F095}">
      <dsp:nvSpPr>
        <dsp:cNvPr id="0" name=""/>
        <dsp:cNvSpPr/>
      </dsp:nvSpPr>
      <dsp:spPr>
        <a:xfrm>
          <a:off x="654190" y="385652"/>
          <a:ext cx="1156956" cy="1156956"/>
        </a:xfrm>
        <a:prstGeom prst="ellipse">
          <a:avLst/>
        </a:prstGeom>
        <a:solidFill>
          <a:schemeClr val="accent2">
            <a:shade val="80000"/>
            <a:hueOff val="0"/>
            <a:satOff val="-20405"/>
            <a:lumOff val="2017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Socle 2</a:t>
          </a:r>
        </a:p>
      </dsp:txBody>
      <dsp:txXfrm>
        <a:off x="963098" y="457962"/>
        <a:ext cx="539141" cy="216929"/>
      </dsp:txXfrm>
    </dsp:sp>
    <dsp:sp modelId="{7AFCEC0B-D49C-47B9-AA0B-20B40B961AC9}">
      <dsp:nvSpPr>
        <dsp:cNvPr id="0" name=""/>
        <dsp:cNvSpPr/>
      </dsp:nvSpPr>
      <dsp:spPr>
        <a:xfrm>
          <a:off x="847016" y="771304"/>
          <a:ext cx="771304" cy="771304"/>
        </a:xfrm>
        <a:prstGeom prst="ellipse">
          <a:avLst/>
        </a:prstGeom>
        <a:solidFill>
          <a:schemeClr val="accent2">
            <a:shade val="80000"/>
            <a:hueOff val="0"/>
            <a:satOff val="-40810"/>
            <a:lumOff val="403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Socle 1</a:t>
          </a:r>
        </a:p>
      </dsp:txBody>
      <dsp:txXfrm>
        <a:off x="959971" y="964130"/>
        <a:ext cx="545394" cy="38565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1FD58C-B43A-40D1-8C9D-FF3CFE1D573E}">
      <dsp:nvSpPr>
        <dsp:cNvPr id="0" name=""/>
        <dsp:cNvSpPr/>
      </dsp:nvSpPr>
      <dsp:spPr>
        <a:xfrm>
          <a:off x="2438399" y="1890712"/>
          <a:ext cx="1219200" cy="12192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600" kern="1200" dirty="0"/>
            <a:t>SI SIAO</a:t>
          </a:r>
        </a:p>
      </dsp:txBody>
      <dsp:txXfrm>
        <a:off x="2616947" y="2069260"/>
        <a:ext cx="862104" cy="862104"/>
      </dsp:txXfrm>
    </dsp:sp>
    <dsp:sp modelId="{68FE8F58-8D3C-40B5-974D-8F35AA0519ED}">
      <dsp:nvSpPr>
        <dsp:cNvPr id="0" name=""/>
        <dsp:cNvSpPr/>
      </dsp:nvSpPr>
      <dsp:spPr>
        <a:xfrm rot="16200000">
          <a:off x="2620390" y="1463103"/>
          <a:ext cx="85521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55217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557EB1-4DEA-4DE4-AFCA-F41EB6369FB2}">
      <dsp:nvSpPr>
        <dsp:cNvPr id="0" name=""/>
        <dsp:cNvSpPr/>
      </dsp:nvSpPr>
      <dsp:spPr>
        <a:xfrm>
          <a:off x="2639567" y="218630"/>
          <a:ext cx="816864" cy="81686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DUI  1</a:t>
          </a:r>
        </a:p>
      </dsp:txBody>
      <dsp:txXfrm>
        <a:off x="2759194" y="338257"/>
        <a:ext cx="577610" cy="577610"/>
      </dsp:txXfrm>
    </dsp:sp>
    <dsp:sp modelId="{2CD26B38-175C-45C3-A3F6-9D7513B0EE32}">
      <dsp:nvSpPr>
        <dsp:cNvPr id="0" name=""/>
        <dsp:cNvSpPr/>
      </dsp:nvSpPr>
      <dsp:spPr>
        <a:xfrm rot="1800000">
          <a:off x="3610861" y="3026697"/>
          <a:ext cx="69772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97727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949E96-C15C-463D-AA72-41256CAB1CE0}">
      <dsp:nvSpPr>
        <dsp:cNvPr id="0" name=""/>
        <dsp:cNvSpPr/>
      </dsp:nvSpPr>
      <dsp:spPr>
        <a:xfrm>
          <a:off x="4261850" y="3028505"/>
          <a:ext cx="816864" cy="81686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DUI 2</a:t>
          </a:r>
        </a:p>
      </dsp:txBody>
      <dsp:txXfrm>
        <a:off x="4381477" y="3148132"/>
        <a:ext cx="577610" cy="577610"/>
      </dsp:txXfrm>
    </dsp:sp>
    <dsp:sp modelId="{07DC8D41-CF8C-4AD4-883D-A4CC517827B5}">
      <dsp:nvSpPr>
        <dsp:cNvPr id="0" name=""/>
        <dsp:cNvSpPr/>
      </dsp:nvSpPr>
      <dsp:spPr>
        <a:xfrm rot="9000000">
          <a:off x="1787411" y="3026697"/>
          <a:ext cx="69772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97727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DAAC23-295F-4F45-931A-59789E0A0DF5}">
      <dsp:nvSpPr>
        <dsp:cNvPr id="0" name=""/>
        <dsp:cNvSpPr/>
      </dsp:nvSpPr>
      <dsp:spPr>
        <a:xfrm>
          <a:off x="1017285" y="3028505"/>
          <a:ext cx="816864" cy="81686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DUI 3</a:t>
          </a:r>
        </a:p>
      </dsp:txBody>
      <dsp:txXfrm>
        <a:off x="1136912" y="3148132"/>
        <a:ext cx="577610" cy="5776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4798581-485A-46B0-A2CE-10BBF52E9DA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98EE1A1-308A-44E4-85DC-0DFB650CDA7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EF5EF-3B11-45AF-96E3-6BB14CF6E9DA}" type="datetimeFigureOut">
              <a:rPr lang="fr-FR" smtClean="0"/>
              <a:t>10/04/2025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30873AC-C448-41AE-8892-012230BF759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DB4F5C1-0188-4971-89CC-74EE4F25408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F26DC-1E98-40F2-B486-1019DF699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26110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10/04/2025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9E43CEC-8DC6-4FA3-AE77-025B4C6BE47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44118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65546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8969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DAED41-A6E8-46D3-E389-710C1C96E1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03EBB9B-F388-7BD2-FE4D-48946166B0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39DEE18-147F-9E98-9787-0901DF0E49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9013729-F133-B72D-AF62-D4189D26E5E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4C816E4-00C6-D037-388A-E307C1BAEB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38757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4FD41D-B3C3-DD7A-F1DF-8E43986286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C27B904-2E75-7C64-AFB1-1D2B8DF0AF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A80612F-B34B-C161-FBF6-DE308D0F02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B4BD1A6-2D5C-08B3-EEC5-D0EC958F92E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7F91C98-EBA8-6D88-5B07-F187EC6BA7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58629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18295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03D420-00A5-D85C-4699-6125B8220B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5DBCEBA-42EC-EBC5-2F6C-3A22426B21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396CC05-801B-B064-1CE8-9D3E2BA3BA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1420522-72F5-8448-46D6-572204DD026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07DBE84-FE9C-FC99-E02D-CB915A754D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58902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237C5E-E119-E494-72E7-8A94318DF5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1783DA6-9519-9E06-1DDC-7E11581BDB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0E464CE-A07F-C04A-05DE-3430B719C0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9202464-5F90-BEA3-9998-4448540C921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6FB1D6B-D3B4-4AC8-DB01-70D5913404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64719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B687E4-45B5-7E06-DD96-66AE0E1E22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EF35137-30AA-7F45-A4E0-7EFB8A5790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3CFA8F1-F113-A9B0-0B4A-BCD3CB46EF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69DFAC9-C930-51A7-1E71-2C81C84AA79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0FF5DCC-A25F-BDA7-81B7-35E8F79C14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43176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0BF3F8-7D1C-932E-44B4-AE8FCDEBB1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C7D5235-D263-F819-9BA8-712D25F342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32BADFD-D145-7EDA-20E7-92C72D8852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08727E8-379D-E813-49F9-C2F7AA42AE0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D3A1905-94F9-0A13-3B62-120254E66D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11730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2194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7224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95018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71120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03797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On a 3 socles, contenant des données, selon 3 niveaux de détail et de sensibilité</a:t>
            </a:r>
          </a:p>
          <a:p>
            <a:r>
              <a:rPr lang="fr-FR" dirty="0"/>
              <a:t>Ces 3 socles sont cumulatifs et traduisent une vision métier précise.</a:t>
            </a:r>
          </a:p>
          <a:p>
            <a:r>
              <a:rPr lang="fr-FR" dirty="0"/>
              <a:t>Socle 1 : indentification du ménage -&gt; s’assurer qu’on accède au bon dossier, </a:t>
            </a:r>
            <a:r>
              <a:rPr lang="fr-FR" dirty="0" err="1"/>
              <a:t>eviter</a:t>
            </a:r>
            <a:r>
              <a:rPr lang="fr-FR" dirty="0"/>
              <a:t> les doublon</a:t>
            </a:r>
          </a:p>
          <a:p>
            <a:r>
              <a:rPr lang="fr-FR" dirty="0"/>
              <a:t>Socle 2 : Evaluation flash : évaluer la </a:t>
            </a:r>
            <a:r>
              <a:rPr lang="fr-FR" dirty="0" err="1"/>
              <a:t>detresse</a:t>
            </a:r>
            <a:r>
              <a:rPr lang="fr-FR" dirty="0"/>
              <a:t> de la situation d’un ménage et le degré d’urgence</a:t>
            </a:r>
          </a:p>
          <a:p>
            <a:r>
              <a:rPr lang="fr-FR" dirty="0"/>
              <a:t>Socle 3 : </a:t>
            </a:r>
            <a:r>
              <a:rPr lang="fr-FR" dirty="0" err="1"/>
              <a:t>evaluation</a:t>
            </a:r>
            <a:r>
              <a:rPr lang="fr-FR" dirty="0"/>
              <a:t> </a:t>
            </a:r>
            <a:r>
              <a:rPr lang="fr-FR" dirty="0" err="1"/>
              <a:t>appronfondie</a:t>
            </a:r>
            <a:r>
              <a:rPr lang="fr-FR" dirty="0"/>
              <a:t> (qui embarque le socle 1 et 2) -&gt; notion de parcours du ménage et de projet de ce dernier dans l’accès au logement</a:t>
            </a:r>
          </a:p>
          <a:p>
            <a:endParaRPr lang="fr-FR" dirty="0"/>
          </a:p>
          <a:p>
            <a:r>
              <a:rPr lang="fr-FR" dirty="0"/>
              <a:t>Transition : maintenant que l’on a posé les périmètres : je vais vous présenter le contenu de chacun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1689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AE5F3-042D-81CD-8708-0CADA1A3EB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7ABF1E5-2144-2413-666F-2DA00627AD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49F33A7-E61D-459E-4BAA-E09BC3FC00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On a 3 socles, contenant des données, selon 3 niveaux de détail et de sensibilité</a:t>
            </a:r>
          </a:p>
          <a:p>
            <a:r>
              <a:rPr lang="fr-FR" dirty="0"/>
              <a:t>Ces 3 socles sont cumulatifs et traduisent une vision métier précise.</a:t>
            </a:r>
          </a:p>
          <a:p>
            <a:r>
              <a:rPr lang="fr-FR" dirty="0"/>
              <a:t>Socle 1 : indentification du ménage -&gt; s’assurer qu’on accède au bon dossier, </a:t>
            </a:r>
            <a:r>
              <a:rPr lang="fr-FR" dirty="0" err="1"/>
              <a:t>eviter</a:t>
            </a:r>
            <a:r>
              <a:rPr lang="fr-FR" dirty="0"/>
              <a:t> les doublon</a:t>
            </a:r>
          </a:p>
          <a:p>
            <a:r>
              <a:rPr lang="fr-FR" dirty="0"/>
              <a:t>Socle 2 : Evaluation flash : évaluer la </a:t>
            </a:r>
            <a:r>
              <a:rPr lang="fr-FR" dirty="0" err="1"/>
              <a:t>detresse</a:t>
            </a:r>
            <a:r>
              <a:rPr lang="fr-FR" dirty="0"/>
              <a:t> de la situation d’un ménage et le degré d’urgence</a:t>
            </a:r>
          </a:p>
          <a:p>
            <a:r>
              <a:rPr lang="fr-FR" dirty="0"/>
              <a:t>Socle 3 : </a:t>
            </a:r>
            <a:r>
              <a:rPr lang="fr-FR" dirty="0" err="1"/>
              <a:t>evaluation</a:t>
            </a:r>
            <a:r>
              <a:rPr lang="fr-FR" dirty="0"/>
              <a:t> </a:t>
            </a:r>
            <a:r>
              <a:rPr lang="fr-FR" dirty="0" err="1"/>
              <a:t>appronfondie</a:t>
            </a:r>
            <a:r>
              <a:rPr lang="fr-FR" dirty="0"/>
              <a:t> (qui embarque le socle 1 et 2) -&gt; notion de parcours du ménage et de projet de ce dernier dans l’accès au logement</a:t>
            </a:r>
          </a:p>
          <a:p>
            <a:endParaRPr lang="fr-FR" dirty="0"/>
          </a:p>
          <a:p>
            <a:r>
              <a:rPr lang="fr-FR" dirty="0"/>
              <a:t>Transition : maintenant que l’on a posé les périmètres : je vais vous présenter le contenu de chacun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983CE09-3A70-CB92-E08B-BF1F25B661D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187F713-E667-D7D1-4208-16D00E5E12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7391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30352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8370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.xml"/><Relationship Id="rId4" Type="http://schemas.openxmlformats.org/officeDocument/2006/relationships/image" Target="../media/image4.emf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.xml"/><Relationship Id="rId4" Type="http://schemas.openxmlformats.org/officeDocument/2006/relationships/image" Target="../media/image4.emf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</p:spPr>
        <p:txBody>
          <a:bodyPr anchor="b" anchorCtr="0"/>
          <a:lstStyle>
            <a:lvl1pPr>
              <a:defRPr sz="1151"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40000" y="359999"/>
            <a:ext cx="3780000" cy="2700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/>
            </a:lvl1pPr>
          </a:lstStyle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7998" indent="-107998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8" indent="-107998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/>
              <a:t>Titre</a:t>
            </a:r>
          </a:p>
          <a:p>
            <a:pPr lvl="1"/>
            <a:r>
              <a:rPr lang="fr-FR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707966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192" y="1194"/>
          <a:ext cx="1191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5" name="Object 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2" y="1194"/>
                        <a:ext cx="1191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651" y="0"/>
            <a:ext cx="4159350" cy="828900"/>
          </a:xfrm>
        </p:spPr>
        <p:txBody>
          <a:bodyPr vert="horz" lIns="0" tIns="180000" rIns="0" bIns="0" rtlCol="0" anchor="t">
            <a:noAutofit/>
          </a:bodyPr>
          <a:lstStyle>
            <a:lvl1pPr>
              <a:defRPr lang="en-GB" dirty="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5918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</p:spPr>
        <p:txBody>
          <a:bodyPr anchor="b" anchorCtr="0"/>
          <a:lstStyle>
            <a:lvl1pPr>
              <a:defRPr sz="1151"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40000" y="359999"/>
            <a:ext cx="3780000" cy="2700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539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1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1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1"/>
            </a:lvl2pPr>
          </a:lstStyle>
          <a:p>
            <a:pPr lvl="0"/>
            <a:r>
              <a:rPr lang="fr-FR"/>
              <a:t>Titre</a:t>
            </a:r>
          </a:p>
          <a:p>
            <a:pPr lvl="1"/>
            <a:r>
              <a:rPr lang="fr-FR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1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80000" y="179999"/>
            <a:ext cx="2163052" cy="1440000"/>
          </a:xfrm>
          <a:prstGeom prst="rect">
            <a:avLst/>
          </a:prstGeom>
        </p:spPr>
      </p:pic>
      <p:sp>
        <p:nvSpPr>
          <p:cNvPr id="10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endParaRPr lang="fr-FR" cap="all"/>
          </a:p>
        </p:txBody>
      </p:sp>
    </p:spTree>
    <p:extLst>
      <p:ext uri="{BB962C8B-B14F-4D97-AF65-F5344CB8AC3E}">
        <p14:creationId xmlns:p14="http://schemas.microsoft.com/office/powerpoint/2010/main" val="23993036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3998" indent="-143998">
              <a:spcBef>
                <a:spcPts val="400"/>
              </a:spcBef>
              <a:spcAft>
                <a:spcPts val="801"/>
              </a:spcAft>
              <a:buFont typeface="+mj-lt"/>
              <a:buAutoNum type="arabicPeriod"/>
              <a:defRPr b="1"/>
            </a:lvl1pPr>
            <a:lvl2pPr marL="323997" indent="-143998">
              <a:spcBef>
                <a:spcPts val="599"/>
              </a:spcBef>
              <a:spcAft>
                <a:spcPts val="801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3998" indent="-143998">
              <a:spcBef>
                <a:spcPts val="400"/>
              </a:spcBef>
              <a:spcAft>
                <a:spcPts val="801"/>
              </a:spcAft>
              <a:buFont typeface="+mj-lt"/>
              <a:buAutoNum type="arabicPeriod"/>
              <a:defRPr b="1"/>
            </a:lvl1pPr>
            <a:lvl2pPr marL="323997" indent="-143998">
              <a:spcBef>
                <a:spcPts val="599"/>
              </a:spcBef>
              <a:spcAft>
                <a:spcPts val="801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3998" indent="-143998">
              <a:spcBef>
                <a:spcPts val="400"/>
              </a:spcBef>
              <a:spcAft>
                <a:spcPts val="801"/>
              </a:spcAft>
              <a:buFont typeface="+mj-lt"/>
              <a:buAutoNum type="arabicPeriod"/>
              <a:defRPr b="1"/>
            </a:lvl1pPr>
            <a:lvl2pPr marL="323997" indent="-143998">
              <a:spcBef>
                <a:spcPts val="599"/>
              </a:spcBef>
              <a:spcAft>
                <a:spcPts val="801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endParaRPr lang="fr-FR" cap="all"/>
          </a:p>
        </p:txBody>
      </p:sp>
    </p:spTree>
    <p:extLst>
      <p:ext uri="{BB962C8B-B14F-4D97-AF65-F5344CB8AC3E}">
        <p14:creationId xmlns:p14="http://schemas.microsoft.com/office/powerpoint/2010/main" val="23253492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738000"/>
            <a:ext cx="9144000" cy="44064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/>
              <a:t>Sélectionner l’icône pour insérer une image, </a:t>
            </a:r>
            <a:br>
              <a:rPr lang="fr-FR"/>
            </a:br>
            <a:r>
              <a:rPr lang="fr-FR"/>
              <a:t>puis disposer l’image en arrière plan </a:t>
            </a:r>
            <a:br>
              <a:rPr lang="fr-FR"/>
            </a:br>
            <a:r>
              <a:rPr lang="fr-FR"/>
              <a:t>(Sélectionner l’image avec le bouton droit de la souris / </a:t>
            </a:r>
            <a:br>
              <a:rPr lang="fr-FR"/>
            </a:br>
            <a:r>
              <a:rPr lang="fr-FR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6" indent="-395996">
              <a:buFont typeface="+mj-lt"/>
              <a:buAutoNum type="arabicPeriod"/>
              <a:defRPr sz="3251"/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/>
            </a:lvl1pPr>
          </a:lstStyle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45253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/>
            </a:lvl1pPr>
          </a:lstStyle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7998" indent="-107998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8" indent="-107998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/>
              <a:t>Titre</a:t>
            </a:r>
          </a:p>
          <a:p>
            <a:pPr lvl="1"/>
            <a:r>
              <a:rPr lang="fr-FR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2011569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 bwMode="gray">
          <a:xfrm>
            <a:off x="359084" y="4783500"/>
            <a:ext cx="5904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F43E6FD-AB27-4108-A2FC-346BB5F75E3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2" name="Espace réservé du contenu 11"/>
          <p:cNvSpPr>
            <a:spLocks noGrp="1"/>
          </p:cNvSpPr>
          <p:nvPr>
            <p:ph sz="quarter" idx="13"/>
          </p:nvPr>
        </p:nvSpPr>
        <p:spPr bwMode="gray">
          <a:xfrm>
            <a:off x="515939" y="1113240"/>
            <a:ext cx="8088312" cy="351115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42914496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192" y="1194"/>
          <a:ext cx="1191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5" name="Object 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2" y="1194"/>
                        <a:ext cx="1191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651" y="0"/>
            <a:ext cx="4159350" cy="828900"/>
          </a:xfrm>
        </p:spPr>
        <p:txBody>
          <a:bodyPr vert="horz" lIns="0" tIns="180000" rIns="0" bIns="0" rtlCol="0" anchor="t">
            <a:noAutofit/>
          </a:bodyPr>
          <a:lstStyle>
            <a:lvl1pPr>
              <a:defRPr lang="en-GB" dirty="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2493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</p:spPr>
        <p:txBody>
          <a:bodyPr anchor="b" anchorCtr="0"/>
          <a:lstStyle>
            <a:lvl1pPr>
              <a:defRPr sz="1151"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40000" y="359999"/>
            <a:ext cx="3780000" cy="2700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211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1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1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1"/>
            </a:lvl2pPr>
          </a:lstStyle>
          <a:p>
            <a:pPr lvl="0"/>
            <a:r>
              <a:rPr lang="fr-FR"/>
              <a:t>Titre</a:t>
            </a:r>
          </a:p>
          <a:p>
            <a:pPr lvl="1"/>
            <a:r>
              <a:rPr lang="fr-FR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1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80000" y="179999"/>
            <a:ext cx="2163052" cy="1440000"/>
          </a:xfrm>
          <a:prstGeom prst="rect">
            <a:avLst/>
          </a:prstGeom>
        </p:spPr>
      </p:pic>
      <p:sp>
        <p:nvSpPr>
          <p:cNvPr id="10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endParaRPr lang="fr-FR" cap="all"/>
          </a:p>
        </p:txBody>
      </p:sp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1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1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1"/>
            </a:lvl2pPr>
          </a:lstStyle>
          <a:p>
            <a:pPr lvl="0"/>
            <a:r>
              <a:rPr lang="fr-FR"/>
              <a:t>Titre</a:t>
            </a:r>
          </a:p>
          <a:p>
            <a:pPr lvl="1"/>
            <a:r>
              <a:rPr lang="fr-FR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1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80000" y="179999"/>
            <a:ext cx="2163052" cy="1440000"/>
          </a:xfrm>
          <a:prstGeom prst="rect">
            <a:avLst/>
          </a:prstGeom>
        </p:spPr>
      </p:pic>
      <p:sp>
        <p:nvSpPr>
          <p:cNvPr id="10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endParaRPr lang="fr-FR" cap="all"/>
          </a:p>
        </p:txBody>
      </p:sp>
    </p:spTree>
    <p:extLst>
      <p:ext uri="{BB962C8B-B14F-4D97-AF65-F5344CB8AC3E}">
        <p14:creationId xmlns:p14="http://schemas.microsoft.com/office/powerpoint/2010/main" val="21099501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3998" indent="-143998">
              <a:spcBef>
                <a:spcPts val="400"/>
              </a:spcBef>
              <a:spcAft>
                <a:spcPts val="801"/>
              </a:spcAft>
              <a:buFont typeface="+mj-lt"/>
              <a:buAutoNum type="arabicPeriod"/>
              <a:defRPr b="1"/>
            </a:lvl1pPr>
            <a:lvl2pPr marL="323997" indent="-143998">
              <a:spcBef>
                <a:spcPts val="599"/>
              </a:spcBef>
              <a:spcAft>
                <a:spcPts val="801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3998" indent="-143998">
              <a:spcBef>
                <a:spcPts val="400"/>
              </a:spcBef>
              <a:spcAft>
                <a:spcPts val="801"/>
              </a:spcAft>
              <a:buFont typeface="+mj-lt"/>
              <a:buAutoNum type="arabicPeriod"/>
              <a:defRPr b="1"/>
            </a:lvl1pPr>
            <a:lvl2pPr marL="323997" indent="-143998">
              <a:spcBef>
                <a:spcPts val="599"/>
              </a:spcBef>
              <a:spcAft>
                <a:spcPts val="801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3998" indent="-143998">
              <a:spcBef>
                <a:spcPts val="400"/>
              </a:spcBef>
              <a:spcAft>
                <a:spcPts val="801"/>
              </a:spcAft>
              <a:buFont typeface="+mj-lt"/>
              <a:buAutoNum type="arabicPeriod"/>
              <a:defRPr b="1"/>
            </a:lvl1pPr>
            <a:lvl2pPr marL="323997" indent="-143998">
              <a:spcBef>
                <a:spcPts val="599"/>
              </a:spcBef>
              <a:spcAft>
                <a:spcPts val="801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endParaRPr lang="fr-FR" cap="all"/>
          </a:p>
        </p:txBody>
      </p:sp>
    </p:spTree>
    <p:extLst>
      <p:ext uri="{BB962C8B-B14F-4D97-AF65-F5344CB8AC3E}">
        <p14:creationId xmlns:p14="http://schemas.microsoft.com/office/powerpoint/2010/main" val="5379117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738000"/>
            <a:ext cx="9144000" cy="44064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/>
              <a:t>Sélectionner l’icône pour insérer une image, </a:t>
            </a:r>
            <a:br>
              <a:rPr lang="fr-FR"/>
            </a:br>
            <a:r>
              <a:rPr lang="fr-FR"/>
              <a:t>puis disposer l’image en arrière plan </a:t>
            </a:r>
            <a:br>
              <a:rPr lang="fr-FR"/>
            </a:br>
            <a:r>
              <a:rPr lang="fr-FR"/>
              <a:t>(Sélectionner l’image avec le bouton droit de la souris / </a:t>
            </a:r>
            <a:br>
              <a:rPr lang="fr-FR"/>
            </a:br>
            <a:r>
              <a:rPr lang="fr-FR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6" indent="-395996">
              <a:buFont typeface="+mj-lt"/>
              <a:buAutoNum type="arabicPeriod"/>
              <a:defRPr sz="3251"/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/>
            </a:lvl1pPr>
          </a:lstStyle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14257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/>
            </a:lvl1pPr>
          </a:lstStyle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7998" indent="-107998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8" indent="-107998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/>
              <a:t>Titre</a:t>
            </a:r>
          </a:p>
          <a:p>
            <a:pPr lvl="1"/>
            <a:r>
              <a:rPr lang="fr-FR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2458623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4DF937B3-FA6F-B3AE-6A17-4D2582C627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6036" y="303610"/>
            <a:ext cx="5426869" cy="353302"/>
          </a:xfrm>
        </p:spPr>
        <p:txBody>
          <a:bodyPr anchor="t">
            <a:spAutoFit/>
          </a:bodyPr>
          <a:lstStyle>
            <a:lvl1pPr>
              <a:spcBef>
                <a:spcPts val="0"/>
              </a:spcBef>
              <a:defRPr/>
            </a:lvl1pPr>
          </a:lstStyle>
          <a:p>
            <a:r>
              <a:rPr lang="fr-FR" noProof="0"/>
              <a:t>Cliquez pour modifier le titre</a:t>
            </a:r>
            <a:endParaRPr lang="en-US"/>
          </a:p>
        </p:txBody>
      </p:sp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56E1A82C-9B6A-49AD-37CA-35D24A7B6B8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56036" y="735662"/>
            <a:ext cx="5426869" cy="207749"/>
          </a:xfrm>
          <a:prstGeom prst="rect">
            <a:avLst/>
          </a:prstGeom>
        </p:spPr>
        <p:txBody>
          <a:bodyPr wrap="square" anchor="t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350"/>
            </a:lvl1pPr>
          </a:lstStyle>
          <a:p>
            <a:r>
              <a:rPr lang="fr-FR"/>
              <a:t>Cliquez pour modifier le sous-titre</a:t>
            </a:r>
          </a:p>
        </p:txBody>
      </p:sp>
    </p:spTree>
    <p:extLst>
      <p:ext uri="{BB962C8B-B14F-4D97-AF65-F5344CB8AC3E}">
        <p14:creationId xmlns:p14="http://schemas.microsoft.com/office/powerpoint/2010/main" val="1163097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4002" indent="-144002">
              <a:spcBef>
                <a:spcPts val="400"/>
              </a:spcBef>
              <a:spcAft>
                <a:spcPts val="801"/>
              </a:spcAft>
              <a:buFont typeface="+mj-lt"/>
              <a:buAutoNum type="arabicPeriod"/>
              <a:defRPr b="1"/>
            </a:lvl1pPr>
            <a:lvl2pPr marL="324005" indent="-144002">
              <a:spcBef>
                <a:spcPts val="599"/>
              </a:spcBef>
              <a:spcAft>
                <a:spcPts val="801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4002" indent="-144002">
              <a:spcBef>
                <a:spcPts val="400"/>
              </a:spcBef>
              <a:spcAft>
                <a:spcPts val="801"/>
              </a:spcAft>
              <a:buFont typeface="+mj-lt"/>
              <a:buAutoNum type="arabicPeriod"/>
              <a:defRPr b="1"/>
            </a:lvl1pPr>
            <a:lvl2pPr marL="324005" indent="-144002">
              <a:spcBef>
                <a:spcPts val="599"/>
              </a:spcBef>
              <a:spcAft>
                <a:spcPts val="801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4002" indent="-144002">
              <a:spcBef>
                <a:spcPts val="400"/>
              </a:spcBef>
              <a:spcAft>
                <a:spcPts val="801"/>
              </a:spcAft>
              <a:buFont typeface="+mj-lt"/>
              <a:buAutoNum type="arabicPeriod"/>
              <a:defRPr b="1"/>
            </a:lvl1pPr>
            <a:lvl2pPr marL="324005" indent="-144002">
              <a:spcBef>
                <a:spcPts val="599"/>
              </a:spcBef>
              <a:spcAft>
                <a:spcPts val="801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endParaRPr lang="fr-FR" cap="all"/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738000"/>
            <a:ext cx="9144000" cy="44064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/>
              <a:t>Sélectionner l’icône pour insérer une image, </a:t>
            </a:r>
            <a:br>
              <a:rPr lang="fr-FR"/>
            </a:br>
            <a:r>
              <a:rPr lang="fr-FR"/>
              <a:t>puis disposer l’image en arrière plan </a:t>
            </a:r>
            <a:br>
              <a:rPr lang="fr-FR"/>
            </a:br>
            <a:r>
              <a:rPr lang="fr-FR"/>
              <a:t>(Sélectionner l’image avec le bouton droit de la souris / </a:t>
            </a:r>
            <a:br>
              <a:rPr lang="fr-FR"/>
            </a:br>
            <a:r>
              <a:rPr lang="fr-FR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6006" indent="-396006">
              <a:buFont typeface="+mj-lt"/>
              <a:buAutoNum type="arabicPeriod"/>
              <a:defRPr sz="3251"/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/>
            </a:lvl1pPr>
          </a:lstStyle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/>
            </a:lvl1pPr>
          </a:lstStyle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2" indent="-108002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2" indent="-108002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/>
              <a:t>Titre</a:t>
            </a:r>
          </a:p>
          <a:p>
            <a:pPr lvl="1"/>
            <a:r>
              <a:rPr lang="fr-FR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</p:spPr>
        <p:txBody>
          <a:bodyPr anchor="b" anchorCtr="0"/>
          <a:lstStyle>
            <a:lvl1pPr>
              <a:defRPr sz="1151"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40000" y="359999"/>
            <a:ext cx="3780000" cy="2700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618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1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1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1"/>
            </a:lvl2pPr>
          </a:lstStyle>
          <a:p>
            <a:pPr lvl="0"/>
            <a:r>
              <a:rPr lang="fr-FR"/>
              <a:t>Titre</a:t>
            </a:r>
          </a:p>
          <a:p>
            <a:pPr lvl="1"/>
            <a:r>
              <a:rPr lang="fr-FR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1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80000" y="179999"/>
            <a:ext cx="2163052" cy="1440000"/>
          </a:xfrm>
          <a:prstGeom prst="rect">
            <a:avLst/>
          </a:prstGeom>
        </p:spPr>
      </p:pic>
      <p:sp>
        <p:nvSpPr>
          <p:cNvPr id="10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endParaRPr lang="fr-FR" cap="all"/>
          </a:p>
        </p:txBody>
      </p:sp>
    </p:spTree>
    <p:extLst>
      <p:ext uri="{BB962C8B-B14F-4D97-AF65-F5344CB8AC3E}">
        <p14:creationId xmlns:p14="http://schemas.microsoft.com/office/powerpoint/2010/main" val="2018333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3998" indent="-143998">
              <a:spcBef>
                <a:spcPts val="400"/>
              </a:spcBef>
              <a:spcAft>
                <a:spcPts val="801"/>
              </a:spcAft>
              <a:buFont typeface="+mj-lt"/>
              <a:buAutoNum type="arabicPeriod"/>
              <a:defRPr b="1"/>
            </a:lvl1pPr>
            <a:lvl2pPr marL="323997" indent="-143998">
              <a:spcBef>
                <a:spcPts val="599"/>
              </a:spcBef>
              <a:spcAft>
                <a:spcPts val="801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3998" indent="-143998">
              <a:spcBef>
                <a:spcPts val="400"/>
              </a:spcBef>
              <a:spcAft>
                <a:spcPts val="801"/>
              </a:spcAft>
              <a:buFont typeface="+mj-lt"/>
              <a:buAutoNum type="arabicPeriod"/>
              <a:defRPr b="1"/>
            </a:lvl1pPr>
            <a:lvl2pPr marL="323997" indent="-143998">
              <a:spcBef>
                <a:spcPts val="599"/>
              </a:spcBef>
              <a:spcAft>
                <a:spcPts val="801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3998" indent="-143998">
              <a:spcBef>
                <a:spcPts val="400"/>
              </a:spcBef>
              <a:spcAft>
                <a:spcPts val="801"/>
              </a:spcAft>
              <a:buFont typeface="+mj-lt"/>
              <a:buAutoNum type="arabicPeriod"/>
              <a:defRPr b="1"/>
            </a:lvl1pPr>
            <a:lvl2pPr marL="323997" indent="-143998">
              <a:spcBef>
                <a:spcPts val="599"/>
              </a:spcBef>
              <a:spcAft>
                <a:spcPts val="801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endParaRPr lang="fr-FR" cap="all"/>
          </a:p>
        </p:txBody>
      </p:sp>
    </p:spTree>
    <p:extLst>
      <p:ext uri="{BB962C8B-B14F-4D97-AF65-F5344CB8AC3E}">
        <p14:creationId xmlns:p14="http://schemas.microsoft.com/office/powerpoint/2010/main" val="2405342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738000"/>
            <a:ext cx="9144000" cy="44064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/>
              <a:t>Sélectionner l’icône pour insérer une image, </a:t>
            </a:r>
            <a:br>
              <a:rPr lang="fr-FR"/>
            </a:br>
            <a:r>
              <a:rPr lang="fr-FR"/>
              <a:t>puis disposer l’image en arrière plan </a:t>
            </a:r>
            <a:br>
              <a:rPr lang="fr-FR"/>
            </a:br>
            <a:r>
              <a:rPr lang="fr-FR"/>
              <a:t>(Sélectionner l’image avec le bouton droit de la souris / </a:t>
            </a:r>
            <a:br>
              <a:rPr lang="fr-FR"/>
            </a:br>
            <a:r>
              <a:rPr lang="fr-FR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6" indent="-395996">
              <a:buFont typeface="+mj-lt"/>
              <a:buAutoNum type="arabicPeriod"/>
              <a:defRPr sz="3251"/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/>
            </a:lvl1pPr>
          </a:lstStyle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4081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/>
              <a:t>Texte de niveau 1</a:t>
            </a:r>
          </a:p>
          <a:p>
            <a:pPr lvl="1"/>
            <a:r>
              <a:rPr lang="fr-FR" noProof="0"/>
              <a:t>Texte de niveau 2</a:t>
            </a:r>
          </a:p>
          <a:p>
            <a:pPr lvl="2"/>
            <a:r>
              <a:rPr lang="fr-FR" noProof="0"/>
              <a:t>Texte de niveau 3</a:t>
            </a:r>
          </a:p>
          <a:p>
            <a:pPr lvl="3"/>
            <a:r>
              <a:rPr lang="fr-FR" noProof="0"/>
              <a:t>Texte de niveau 4</a:t>
            </a:r>
          </a:p>
          <a:p>
            <a:pPr lvl="4"/>
            <a:r>
              <a:rPr lang="fr-FR" noProof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endParaRPr lang="fr-FR" cap="al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1" y="4783500"/>
            <a:ext cx="5904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1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88000" y="108000"/>
            <a:ext cx="720000" cy="54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</p:sldLayoutIdLst>
  <p:hf hdr="0" ftr="0" dt="0"/>
  <p:txStyles>
    <p:titleStyle>
      <a:lvl1pPr algn="l" defTabSz="914413" rtl="0" eaLnBrk="1" latinLnBrk="0" hangingPunct="1">
        <a:lnSpc>
          <a:spcPct val="90000"/>
        </a:lnSpc>
        <a:spcBef>
          <a:spcPct val="0"/>
        </a:spcBef>
        <a:buNone/>
        <a:defRPr sz="2551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13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3" indent="-72001" algn="l" defTabSz="914413" rtl="0" eaLnBrk="1" latinLnBrk="0" hangingPunct="1">
        <a:lnSpc>
          <a:spcPct val="100000"/>
        </a:lnSpc>
        <a:spcBef>
          <a:spcPts val="599"/>
        </a:spcBef>
        <a:spcAft>
          <a:spcPts val="599"/>
        </a:spcAft>
        <a:buFont typeface="Arial" pitchFamily="34" charset="0"/>
        <a:buChar char="•"/>
        <a:defRPr sz="949" kern="1200">
          <a:solidFill>
            <a:schemeClr val="tx1"/>
          </a:solidFill>
          <a:latin typeface="+mn-lt"/>
          <a:ea typeface="+mn-ea"/>
          <a:cs typeface="+mn-cs"/>
        </a:defRPr>
      </a:lvl2pPr>
      <a:lvl3pPr marL="432006" indent="-72001" algn="l" defTabSz="914413" rtl="0" eaLnBrk="1" latinLnBrk="0" hangingPunct="1">
        <a:lnSpc>
          <a:spcPct val="100000"/>
        </a:lnSpc>
        <a:spcBef>
          <a:spcPts val="101"/>
        </a:spcBef>
        <a:spcAft>
          <a:spcPts val="101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8" indent="-72001" algn="l" defTabSz="914413" rtl="0" eaLnBrk="1" latinLnBrk="0" hangingPunct="1">
        <a:lnSpc>
          <a:spcPct val="100000"/>
        </a:lnSpc>
        <a:spcBef>
          <a:spcPts val="101"/>
        </a:spcBef>
        <a:spcAft>
          <a:spcPts val="101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13" indent="-72001" algn="l" defTabSz="914413" rtl="0" eaLnBrk="1" latinLnBrk="0" hangingPunct="1">
        <a:lnSpc>
          <a:spcPct val="100000"/>
        </a:lnSpc>
        <a:spcBef>
          <a:spcPts val="101"/>
        </a:spcBef>
        <a:spcAft>
          <a:spcPts val="101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6" indent="-228603" algn="l" defTabSz="91441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843" indent="-228603" algn="l" defTabSz="91441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9050" indent="-228603" algn="l" defTabSz="91441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256" indent="-228603" algn="l" defTabSz="91441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9144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3" algn="l" defTabSz="9144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0" algn="l" defTabSz="9144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6" algn="l" defTabSz="9144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3" algn="l" defTabSz="9144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0" algn="l" defTabSz="9144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6" algn="l" defTabSz="9144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53" algn="l" defTabSz="9144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/>
              <a:t>Texte de niveau 1</a:t>
            </a:r>
          </a:p>
          <a:p>
            <a:pPr lvl="1"/>
            <a:r>
              <a:rPr lang="fr-FR" noProof="0"/>
              <a:t>Texte de niveau 2</a:t>
            </a:r>
          </a:p>
          <a:p>
            <a:pPr lvl="2"/>
            <a:r>
              <a:rPr lang="fr-FR" noProof="0"/>
              <a:t>Texte de niveau 3</a:t>
            </a:r>
          </a:p>
          <a:p>
            <a:pPr lvl="3"/>
            <a:r>
              <a:rPr lang="fr-FR" noProof="0"/>
              <a:t>Texte de niveau 4</a:t>
            </a:r>
          </a:p>
          <a:p>
            <a:pPr lvl="4"/>
            <a:r>
              <a:rPr lang="fr-FR" noProof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endParaRPr lang="fr-FR" cap="al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1" y="4783500"/>
            <a:ext cx="5904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1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88000" y="108000"/>
            <a:ext cx="72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834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5" r:id="rId6"/>
  </p:sldLayoutIdLst>
  <p:hf hdr="0" ftr="0" dt="0"/>
  <p:txStyles>
    <p:titleStyle>
      <a:lvl1pPr algn="l" defTabSz="914391" rtl="0" eaLnBrk="1" latinLnBrk="0" hangingPunct="1">
        <a:lnSpc>
          <a:spcPct val="90000"/>
        </a:lnSpc>
        <a:spcBef>
          <a:spcPct val="0"/>
        </a:spcBef>
        <a:buNone/>
        <a:defRPr sz="2551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91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8" indent="-72001" algn="l" defTabSz="914391" rtl="0" eaLnBrk="1" latinLnBrk="0" hangingPunct="1">
        <a:lnSpc>
          <a:spcPct val="100000"/>
        </a:lnSpc>
        <a:spcBef>
          <a:spcPts val="599"/>
        </a:spcBef>
        <a:spcAft>
          <a:spcPts val="599"/>
        </a:spcAft>
        <a:buFont typeface="Arial" pitchFamily="34" charset="0"/>
        <a:buChar char="•"/>
        <a:defRPr sz="949" kern="1200">
          <a:solidFill>
            <a:schemeClr val="tx1"/>
          </a:solidFill>
          <a:latin typeface="+mn-lt"/>
          <a:ea typeface="+mn-ea"/>
          <a:cs typeface="+mn-cs"/>
        </a:defRPr>
      </a:lvl2pPr>
      <a:lvl3pPr marL="431996" indent="-72001" algn="l" defTabSz="914391" rtl="0" eaLnBrk="1" latinLnBrk="0" hangingPunct="1">
        <a:lnSpc>
          <a:spcPct val="100000"/>
        </a:lnSpc>
        <a:spcBef>
          <a:spcPts val="101"/>
        </a:spcBef>
        <a:spcAft>
          <a:spcPts val="101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95" indent="-72001" algn="l" defTabSz="914391" rtl="0" eaLnBrk="1" latinLnBrk="0" hangingPunct="1">
        <a:lnSpc>
          <a:spcPct val="100000"/>
        </a:lnSpc>
        <a:spcBef>
          <a:spcPts val="101"/>
        </a:spcBef>
        <a:spcAft>
          <a:spcPts val="101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91" indent="-72001" algn="l" defTabSz="914391" rtl="0" eaLnBrk="1" latinLnBrk="0" hangingPunct="1">
        <a:lnSpc>
          <a:spcPct val="100000"/>
        </a:lnSpc>
        <a:spcBef>
          <a:spcPts val="101"/>
        </a:spcBef>
        <a:spcAft>
          <a:spcPts val="101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74" indent="-228598" algn="l" defTabSz="9143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70" indent="-228598" algn="l" defTabSz="9143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66" indent="-228598" algn="l" defTabSz="9143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60" indent="-228598" algn="l" defTabSz="9143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5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7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/>
              <a:t>Texte de niveau 1</a:t>
            </a:r>
          </a:p>
          <a:p>
            <a:pPr lvl="1"/>
            <a:r>
              <a:rPr lang="fr-FR" noProof="0"/>
              <a:t>Texte de niveau 2</a:t>
            </a:r>
          </a:p>
          <a:p>
            <a:pPr lvl="2"/>
            <a:r>
              <a:rPr lang="fr-FR" noProof="0"/>
              <a:t>Texte de niveau 3</a:t>
            </a:r>
          </a:p>
          <a:p>
            <a:pPr lvl="3"/>
            <a:r>
              <a:rPr lang="fr-FR" noProof="0"/>
              <a:t>Texte de niveau 4</a:t>
            </a:r>
          </a:p>
          <a:p>
            <a:pPr lvl="4"/>
            <a:r>
              <a:rPr lang="fr-FR" noProof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endParaRPr lang="fr-FR" cap="al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1" y="4783500"/>
            <a:ext cx="5904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1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88000" y="108000"/>
            <a:ext cx="72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917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</p:sldLayoutIdLst>
  <p:hf hdr="0" ftr="0" dt="0"/>
  <p:txStyles>
    <p:titleStyle>
      <a:lvl1pPr algn="l" defTabSz="914391" rtl="0" eaLnBrk="1" latinLnBrk="0" hangingPunct="1">
        <a:lnSpc>
          <a:spcPct val="90000"/>
        </a:lnSpc>
        <a:spcBef>
          <a:spcPct val="0"/>
        </a:spcBef>
        <a:buNone/>
        <a:defRPr sz="2551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91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8" indent="-72001" algn="l" defTabSz="914391" rtl="0" eaLnBrk="1" latinLnBrk="0" hangingPunct="1">
        <a:lnSpc>
          <a:spcPct val="100000"/>
        </a:lnSpc>
        <a:spcBef>
          <a:spcPts val="599"/>
        </a:spcBef>
        <a:spcAft>
          <a:spcPts val="599"/>
        </a:spcAft>
        <a:buFont typeface="Arial" pitchFamily="34" charset="0"/>
        <a:buChar char="•"/>
        <a:defRPr sz="949" kern="1200">
          <a:solidFill>
            <a:schemeClr val="tx1"/>
          </a:solidFill>
          <a:latin typeface="+mn-lt"/>
          <a:ea typeface="+mn-ea"/>
          <a:cs typeface="+mn-cs"/>
        </a:defRPr>
      </a:lvl2pPr>
      <a:lvl3pPr marL="431996" indent="-72001" algn="l" defTabSz="914391" rtl="0" eaLnBrk="1" latinLnBrk="0" hangingPunct="1">
        <a:lnSpc>
          <a:spcPct val="100000"/>
        </a:lnSpc>
        <a:spcBef>
          <a:spcPts val="101"/>
        </a:spcBef>
        <a:spcAft>
          <a:spcPts val="101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95" indent="-72001" algn="l" defTabSz="914391" rtl="0" eaLnBrk="1" latinLnBrk="0" hangingPunct="1">
        <a:lnSpc>
          <a:spcPct val="100000"/>
        </a:lnSpc>
        <a:spcBef>
          <a:spcPts val="101"/>
        </a:spcBef>
        <a:spcAft>
          <a:spcPts val="101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91" indent="-72001" algn="l" defTabSz="914391" rtl="0" eaLnBrk="1" latinLnBrk="0" hangingPunct="1">
        <a:lnSpc>
          <a:spcPct val="100000"/>
        </a:lnSpc>
        <a:spcBef>
          <a:spcPts val="101"/>
        </a:spcBef>
        <a:spcAft>
          <a:spcPts val="101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74" indent="-228598" algn="l" defTabSz="9143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70" indent="-228598" algn="l" defTabSz="9143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66" indent="-228598" algn="l" defTabSz="9143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60" indent="-228598" algn="l" defTabSz="9143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5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7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/>
              <a:t>Texte de niveau 1</a:t>
            </a:r>
          </a:p>
          <a:p>
            <a:pPr lvl="1"/>
            <a:r>
              <a:rPr lang="fr-FR" noProof="0"/>
              <a:t>Texte de niveau 2</a:t>
            </a:r>
          </a:p>
          <a:p>
            <a:pPr lvl="2"/>
            <a:r>
              <a:rPr lang="fr-FR" noProof="0"/>
              <a:t>Texte de niveau 3</a:t>
            </a:r>
          </a:p>
          <a:p>
            <a:pPr lvl="3"/>
            <a:r>
              <a:rPr lang="fr-FR" noProof="0"/>
              <a:t>Texte de niveau 4</a:t>
            </a:r>
          </a:p>
          <a:p>
            <a:pPr lvl="4"/>
            <a:r>
              <a:rPr lang="fr-FR" noProof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endParaRPr lang="fr-FR" cap="al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1" y="4783500"/>
            <a:ext cx="5904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1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88000" y="108000"/>
            <a:ext cx="72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09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6" r:id="rId6"/>
  </p:sldLayoutIdLst>
  <p:hf hdr="0" ftr="0" dt="0"/>
  <p:txStyles>
    <p:titleStyle>
      <a:lvl1pPr algn="l" defTabSz="914391" rtl="0" eaLnBrk="1" latinLnBrk="0" hangingPunct="1">
        <a:lnSpc>
          <a:spcPct val="90000"/>
        </a:lnSpc>
        <a:spcBef>
          <a:spcPct val="0"/>
        </a:spcBef>
        <a:buNone/>
        <a:defRPr sz="2551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91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8" indent="-72001" algn="l" defTabSz="914391" rtl="0" eaLnBrk="1" latinLnBrk="0" hangingPunct="1">
        <a:lnSpc>
          <a:spcPct val="100000"/>
        </a:lnSpc>
        <a:spcBef>
          <a:spcPts val="599"/>
        </a:spcBef>
        <a:spcAft>
          <a:spcPts val="599"/>
        </a:spcAft>
        <a:buFont typeface="Arial" pitchFamily="34" charset="0"/>
        <a:buChar char="•"/>
        <a:defRPr sz="949" kern="1200">
          <a:solidFill>
            <a:schemeClr val="tx1"/>
          </a:solidFill>
          <a:latin typeface="+mn-lt"/>
          <a:ea typeface="+mn-ea"/>
          <a:cs typeface="+mn-cs"/>
        </a:defRPr>
      </a:lvl2pPr>
      <a:lvl3pPr marL="431996" indent="-72001" algn="l" defTabSz="914391" rtl="0" eaLnBrk="1" latinLnBrk="0" hangingPunct="1">
        <a:lnSpc>
          <a:spcPct val="100000"/>
        </a:lnSpc>
        <a:spcBef>
          <a:spcPts val="101"/>
        </a:spcBef>
        <a:spcAft>
          <a:spcPts val="101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95" indent="-72001" algn="l" defTabSz="914391" rtl="0" eaLnBrk="1" latinLnBrk="0" hangingPunct="1">
        <a:lnSpc>
          <a:spcPct val="100000"/>
        </a:lnSpc>
        <a:spcBef>
          <a:spcPts val="101"/>
        </a:spcBef>
        <a:spcAft>
          <a:spcPts val="101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91" indent="-72001" algn="l" defTabSz="914391" rtl="0" eaLnBrk="1" latinLnBrk="0" hangingPunct="1">
        <a:lnSpc>
          <a:spcPct val="100000"/>
        </a:lnSpc>
        <a:spcBef>
          <a:spcPts val="101"/>
        </a:spcBef>
        <a:spcAft>
          <a:spcPts val="101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74" indent="-228598" algn="l" defTabSz="9143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70" indent="-228598" algn="l" defTabSz="9143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66" indent="-228598" algn="l" defTabSz="9143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60" indent="-228598" algn="l" defTabSz="9143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5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7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10" Type="http://schemas.openxmlformats.org/officeDocument/2006/relationships/image" Target="../media/image23.svg"/><Relationship Id="rId4" Type="http://schemas.openxmlformats.org/officeDocument/2006/relationships/diagramLayout" Target="../diagrams/layout9.xml"/><Relationship Id="rId9" Type="http://schemas.openxmlformats.org/officeDocument/2006/relationships/image" Target="../media/image22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10" Type="http://schemas.openxmlformats.org/officeDocument/2006/relationships/image" Target="../media/image31.svg"/><Relationship Id="rId4" Type="http://schemas.openxmlformats.org/officeDocument/2006/relationships/image" Target="../media/image25.svg"/><Relationship Id="rId9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piste.gouv.fr/registration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7.png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image" Target="../media/image6.sv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image" Target="../media/image14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7.svg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5" Type="http://schemas.openxmlformats.org/officeDocument/2006/relationships/image" Target="../media/image16.png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Relationship Id="rId14" Type="http://schemas.openxmlformats.org/officeDocument/2006/relationships/image" Target="../media/image15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title" idx="4294967295"/>
          </p:nvPr>
        </p:nvSpPr>
        <p:spPr bwMode="gray">
          <a:xfrm>
            <a:off x="360365" y="1753238"/>
            <a:ext cx="8423275" cy="207645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0"/>
              </a:spcBef>
              <a:defRPr/>
            </a:pPr>
            <a:br>
              <a:rPr lang="fr-FR" dirty="0"/>
            </a:br>
            <a:r>
              <a:rPr lang="fr-FR" sz="3200" dirty="0"/>
              <a:t>INTERCONNEXION</a:t>
            </a:r>
            <a:br>
              <a:rPr lang="fr-FR" dirty="0"/>
            </a:br>
            <a:r>
              <a:rPr lang="fr-FR" b="0" dirty="0"/>
              <a:t>SI SIAO x DUI</a:t>
            </a:r>
            <a:br>
              <a:rPr lang="fr-FR" sz="3101" cap="all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</a:br>
            <a:endParaRPr lang="fr-FR" sz="1999" cap="all" dirty="0">
              <a:latin typeface="+mn-lt"/>
              <a:ea typeface="+mn-ea"/>
              <a:cs typeface="+mn-cs"/>
            </a:endParaRPr>
          </a:p>
          <a:p>
            <a:pPr algn="r">
              <a:spcBef>
                <a:spcPts val="0"/>
              </a:spcBef>
              <a:defRPr/>
            </a:pPr>
            <a:endParaRPr lang="fr-FR" sz="1999" cap="all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F0A79E9-F5D3-42C0-96A1-343EB437C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65112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C90985-AF8A-26E9-D496-486213230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0" y="486802"/>
            <a:ext cx="7701560" cy="656198"/>
          </a:xfrm>
        </p:spPr>
        <p:txBody>
          <a:bodyPr/>
          <a:lstStyle/>
          <a:p>
            <a:r>
              <a:rPr lang="fr-FR" sz="2000" dirty="0"/>
              <a:t>Scenario</a:t>
            </a:r>
            <a:br>
              <a:rPr lang="fr-FR" sz="2000" dirty="0"/>
            </a:br>
            <a:r>
              <a:rPr lang="fr-FR" sz="1400" b="0" i="1" dirty="0"/>
              <a:t>Flux d’échanges</a:t>
            </a:r>
          </a:p>
        </p:txBody>
      </p:sp>
      <p:graphicFrame>
        <p:nvGraphicFramePr>
          <p:cNvPr id="3" name="Diagramme 2">
            <a:extLst>
              <a:ext uri="{FF2B5EF4-FFF2-40B4-BE49-F238E27FC236}">
                <a16:creationId xmlns:a16="http://schemas.microsoft.com/office/drawing/2014/main" id="{5CCC4E06-B762-4D75-8F85-4280A7DF4F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8932599"/>
              </p:ext>
            </p:extLst>
          </p:nvPr>
        </p:nvGraphicFramePr>
        <p:xfrm>
          <a:off x="1524000" y="53975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873AAB4F-AC87-4693-8AF9-19B8B841CBA8}"/>
              </a:ext>
            </a:extLst>
          </p:cNvPr>
          <p:cNvCxnSpPr>
            <a:cxnSpLocks/>
          </p:cNvCxnSpPr>
          <p:nvPr/>
        </p:nvCxnSpPr>
        <p:spPr>
          <a:xfrm>
            <a:off x="5781675" y="3740944"/>
            <a:ext cx="57944" cy="325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3C6A85D2-C52C-465E-A2FE-E403E43A1051}"/>
              </a:ext>
            </a:extLst>
          </p:cNvPr>
          <p:cNvCxnSpPr>
            <a:cxnSpLocks/>
          </p:cNvCxnSpPr>
          <p:nvPr/>
        </p:nvCxnSpPr>
        <p:spPr>
          <a:xfrm flipH="1" flipV="1">
            <a:off x="5149453" y="3367256"/>
            <a:ext cx="59531" cy="43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B55ECDB5-8706-4B9D-B9B7-E3808C2B636B}"/>
              </a:ext>
            </a:extLst>
          </p:cNvPr>
          <p:cNvCxnSpPr>
            <a:cxnSpLocks/>
          </p:cNvCxnSpPr>
          <p:nvPr/>
        </p:nvCxnSpPr>
        <p:spPr>
          <a:xfrm flipV="1">
            <a:off x="3936604" y="3357731"/>
            <a:ext cx="57944" cy="43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5D78955C-7275-43F9-8159-A8A8558AD49B}"/>
              </a:ext>
            </a:extLst>
          </p:cNvPr>
          <p:cNvCxnSpPr>
            <a:cxnSpLocks/>
          </p:cNvCxnSpPr>
          <p:nvPr/>
        </p:nvCxnSpPr>
        <p:spPr>
          <a:xfrm flipH="1">
            <a:off x="3308350" y="3740995"/>
            <a:ext cx="44452" cy="257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A62D5DC5-C017-4C77-8F70-F19CE6060609}"/>
              </a:ext>
            </a:extLst>
          </p:cNvPr>
          <p:cNvCxnSpPr>
            <a:cxnSpLocks/>
          </p:cNvCxnSpPr>
          <p:nvPr/>
        </p:nvCxnSpPr>
        <p:spPr>
          <a:xfrm flipV="1">
            <a:off x="4569460" y="1559719"/>
            <a:ext cx="0" cy="309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6F863694-2F7C-49B5-8D55-9C31003350CB}"/>
              </a:ext>
            </a:extLst>
          </p:cNvPr>
          <p:cNvCxnSpPr>
            <a:cxnSpLocks/>
          </p:cNvCxnSpPr>
          <p:nvPr/>
        </p:nvCxnSpPr>
        <p:spPr>
          <a:xfrm>
            <a:off x="4572000" y="2411463"/>
            <a:ext cx="0" cy="483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F558E770-9A7A-4084-9FD0-350442235EF8}"/>
              </a:ext>
            </a:extLst>
          </p:cNvPr>
          <p:cNvSpPr/>
          <p:nvPr/>
        </p:nvSpPr>
        <p:spPr>
          <a:xfrm>
            <a:off x="4678560" y="1861854"/>
            <a:ext cx="1001316" cy="27658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Socle 1/2</a:t>
            </a:r>
          </a:p>
        </p:txBody>
      </p:sp>
      <p:pic>
        <p:nvPicPr>
          <p:cNvPr id="43" name="Graphique 42" descr="Ligne fléchée : incurvée sens des aiguilles d’une montre avec un remplissage uni">
            <a:extLst>
              <a:ext uri="{FF2B5EF4-FFF2-40B4-BE49-F238E27FC236}">
                <a16:creationId xmlns:a16="http://schemas.microsoft.com/office/drawing/2014/main" id="{9C1A92A6-8104-48B3-8F0D-52E018F9BBA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4847112">
            <a:off x="2954891" y="2679016"/>
            <a:ext cx="914400" cy="914400"/>
          </a:xfrm>
          <a:prstGeom prst="rect">
            <a:avLst/>
          </a:prstGeom>
        </p:spPr>
      </p:pic>
      <p:pic>
        <p:nvPicPr>
          <p:cNvPr id="44" name="Graphique 43" descr="Ligne fléchée : incurvée sens des aiguilles d’une montre avec un remplissage uni">
            <a:extLst>
              <a:ext uri="{FF2B5EF4-FFF2-40B4-BE49-F238E27FC236}">
                <a16:creationId xmlns:a16="http://schemas.microsoft.com/office/drawing/2014/main" id="{EA6D7C24-1794-47CE-A125-732AFDBDB75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9122186" flipV="1">
            <a:off x="3610677" y="1542945"/>
            <a:ext cx="914400" cy="914400"/>
          </a:xfrm>
          <a:prstGeom prst="rect">
            <a:avLst/>
          </a:prstGeom>
        </p:spPr>
      </p:pic>
      <p:pic>
        <p:nvPicPr>
          <p:cNvPr id="45" name="Graphique 44" descr="Ligne fléchée : incurvée sens des aiguilles d’une montre avec un remplissage uni">
            <a:extLst>
              <a:ext uri="{FF2B5EF4-FFF2-40B4-BE49-F238E27FC236}">
                <a16:creationId xmlns:a16="http://schemas.microsoft.com/office/drawing/2014/main" id="{7C07A913-4118-4F04-B0BB-DF3375BAEC0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9444888" flipH="1" flipV="1">
            <a:off x="4816452" y="3380676"/>
            <a:ext cx="914400" cy="914400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D3BCAD28-87F5-4193-BB2C-32656D1C2010}"/>
              </a:ext>
            </a:extLst>
          </p:cNvPr>
          <p:cNvSpPr/>
          <p:nvPr/>
        </p:nvSpPr>
        <p:spPr>
          <a:xfrm>
            <a:off x="2738436" y="1861854"/>
            <a:ext cx="1001316" cy="27658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Socle 3</a:t>
            </a:r>
          </a:p>
        </p:txBody>
      </p:sp>
    </p:spTree>
    <p:extLst>
      <p:ext uri="{BB962C8B-B14F-4D97-AF65-F5344CB8AC3E}">
        <p14:creationId xmlns:p14="http://schemas.microsoft.com/office/powerpoint/2010/main" val="4246707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72AAF7A0-1EFB-4B52-A1E0-460E6413584E}"/>
              </a:ext>
            </a:extLst>
          </p:cNvPr>
          <p:cNvSpPr/>
          <p:nvPr/>
        </p:nvSpPr>
        <p:spPr>
          <a:xfrm>
            <a:off x="4297770" y="1960133"/>
            <a:ext cx="4219241" cy="25319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2A45B7E-E6D8-4564-B8F9-428B3D6CFCF7}"/>
              </a:ext>
            </a:extLst>
          </p:cNvPr>
          <p:cNvSpPr/>
          <p:nvPr/>
        </p:nvSpPr>
        <p:spPr>
          <a:xfrm>
            <a:off x="298826" y="1960134"/>
            <a:ext cx="3876934" cy="25319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63E5134-8E38-48D5-8199-5090035D8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999" y="900000"/>
            <a:ext cx="8424000" cy="360000"/>
          </a:xfrm>
        </p:spPr>
        <p:txBody>
          <a:bodyPr/>
          <a:lstStyle/>
          <a:p>
            <a:r>
              <a:rPr lang="fr-FR" sz="2000" dirty="0"/>
              <a:t>Cas d’usages des échanges DUI et SI SIAO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AB88CD1-16F1-4A65-A95E-3BD94F4D1E6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63213" y="2741044"/>
            <a:ext cx="2998246" cy="611755"/>
          </a:xfrm>
        </p:spPr>
        <p:txBody>
          <a:bodyPr anchor="ctr"/>
          <a:lstStyle/>
          <a:p>
            <a:r>
              <a:rPr lang="fr-FR" dirty="0"/>
              <a:t>Récupérer certaines informations d’un ménage connu </a:t>
            </a:r>
            <a:r>
              <a:rPr lang="fr-FR" b="1" dirty="0"/>
              <a:t>du SI SIAO depuis un logiciel DUI.</a:t>
            </a:r>
          </a:p>
          <a:p>
            <a:r>
              <a:rPr lang="fr-FR" b="1" dirty="0"/>
              <a:t>Flux SI SIAO </a:t>
            </a:r>
            <a:r>
              <a:rPr lang="fr-FR" b="1" dirty="0">
                <a:sym typeface="Wingdings" panose="05000000000000000000" pitchFamily="2" charset="2"/>
              </a:rPr>
              <a:t> DUI </a:t>
            </a:r>
            <a:endParaRPr lang="fr-FR" b="1" dirty="0"/>
          </a:p>
          <a:p>
            <a:endParaRPr lang="fr-FR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9E2302-4A75-4AC5-BCA0-E3EB2A11C470}"/>
              </a:ext>
            </a:extLst>
          </p:cNvPr>
          <p:cNvSpPr/>
          <p:nvPr/>
        </p:nvSpPr>
        <p:spPr>
          <a:xfrm>
            <a:off x="298825" y="3548768"/>
            <a:ext cx="3876935" cy="945594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b="1" dirty="0">
                <a:solidFill>
                  <a:schemeClr val="tx1"/>
                </a:solidFill>
              </a:rPr>
              <a:t>Données concernées</a:t>
            </a:r>
          </a:p>
          <a:p>
            <a:endParaRPr lang="fr-FR" sz="1100" b="1" dirty="0">
              <a:solidFill>
                <a:schemeClr val="tx1"/>
              </a:solidFill>
            </a:endParaRPr>
          </a:p>
          <a:p>
            <a:pPr lvl="1"/>
            <a:r>
              <a:rPr lang="fr-FR" sz="1100" dirty="0">
                <a:solidFill>
                  <a:schemeClr val="accent2"/>
                </a:solidFill>
              </a:rPr>
              <a:t>Identification du ménage</a:t>
            </a:r>
          </a:p>
          <a:p>
            <a:pPr lvl="1"/>
            <a:r>
              <a:rPr lang="fr-FR" sz="1100" dirty="0">
                <a:solidFill>
                  <a:schemeClr val="accent2"/>
                </a:solidFill>
              </a:rPr>
              <a:t>Evaluation flash</a:t>
            </a:r>
          </a:p>
          <a:p>
            <a:pPr lvl="1"/>
            <a:r>
              <a:rPr lang="fr-FR" sz="1100" dirty="0">
                <a:solidFill>
                  <a:schemeClr val="accent5"/>
                </a:solidFill>
              </a:rPr>
              <a:t>Evaluation approfondie</a:t>
            </a:r>
          </a:p>
        </p:txBody>
      </p:sp>
      <p:pic>
        <p:nvPicPr>
          <p:cNvPr id="11" name="Graphique 10" descr="Fermer avec un remplissage uni">
            <a:extLst>
              <a:ext uri="{FF2B5EF4-FFF2-40B4-BE49-F238E27FC236}">
                <a16:creationId xmlns:a16="http://schemas.microsoft.com/office/drawing/2014/main" id="{A171BB37-0179-467C-A809-A24138E7A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6987" y="4330506"/>
            <a:ext cx="108065" cy="115861"/>
          </a:xfrm>
          <a:prstGeom prst="rect">
            <a:avLst/>
          </a:prstGeom>
        </p:spPr>
      </p:pic>
      <p:pic>
        <p:nvPicPr>
          <p:cNvPr id="13" name="Graphique 12" descr="Coche avec un remplissage uni">
            <a:extLst>
              <a:ext uri="{FF2B5EF4-FFF2-40B4-BE49-F238E27FC236}">
                <a16:creationId xmlns:a16="http://schemas.microsoft.com/office/drawing/2014/main" id="{B8B25C7B-D5DD-4514-B071-6928C2FFFD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6988" y="3977935"/>
            <a:ext cx="108064" cy="115860"/>
          </a:xfrm>
          <a:prstGeom prst="rect">
            <a:avLst/>
          </a:prstGeom>
        </p:spPr>
      </p:pic>
      <p:pic>
        <p:nvPicPr>
          <p:cNvPr id="14" name="Graphique 13" descr="Coche avec un remplissage uni">
            <a:extLst>
              <a:ext uri="{FF2B5EF4-FFF2-40B4-BE49-F238E27FC236}">
                <a16:creationId xmlns:a16="http://schemas.microsoft.com/office/drawing/2014/main" id="{230A005E-6237-4822-B190-CFA8B88E63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6988" y="4160010"/>
            <a:ext cx="108064" cy="11586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F1A88D2-E691-4764-8FD2-02409D86BC90}"/>
              </a:ext>
            </a:extLst>
          </p:cNvPr>
          <p:cNvSpPr/>
          <p:nvPr/>
        </p:nvSpPr>
        <p:spPr>
          <a:xfrm>
            <a:off x="4290060" y="3548768"/>
            <a:ext cx="4226951" cy="94331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b="1" dirty="0">
                <a:solidFill>
                  <a:schemeClr val="tx1"/>
                </a:solidFill>
              </a:rPr>
              <a:t>Données concernées</a:t>
            </a:r>
          </a:p>
          <a:p>
            <a:endParaRPr lang="fr-FR" sz="1100" b="1" dirty="0">
              <a:solidFill>
                <a:schemeClr val="tx1"/>
              </a:solidFill>
            </a:endParaRPr>
          </a:p>
          <a:p>
            <a:pPr lvl="1"/>
            <a:r>
              <a:rPr lang="fr-FR" sz="1100" dirty="0">
                <a:solidFill>
                  <a:schemeClr val="accent2"/>
                </a:solidFill>
              </a:rPr>
              <a:t>Identification du ménage</a:t>
            </a:r>
          </a:p>
          <a:p>
            <a:pPr lvl="1"/>
            <a:r>
              <a:rPr lang="fr-FR" sz="1100" dirty="0">
                <a:solidFill>
                  <a:schemeClr val="accent2"/>
                </a:solidFill>
              </a:rPr>
              <a:t>Evaluation flash</a:t>
            </a:r>
          </a:p>
          <a:p>
            <a:pPr lvl="1"/>
            <a:r>
              <a:rPr lang="fr-FR" sz="1100" dirty="0">
                <a:solidFill>
                  <a:schemeClr val="accent2"/>
                </a:solidFill>
              </a:rPr>
              <a:t>Evaluation approfondie</a:t>
            </a:r>
          </a:p>
        </p:txBody>
      </p:sp>
      <p:pic>
        <p:nvPicPr>
          <p:cNvPr id="19" name="Graphique 18" descr="Coche avec un remplissage uni">
            <a:extLst>
              <a:ext uri="{FF2B5EF4-FFF2-40B4-BE49-F238E27FC236}">
                <a16:creationId xmlns:a16="http://schemas.microsoft.com/office/drawing/2014/main" id="{6A3A8DE1-86B5-444B-B2C0-D56DB6C83B5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38415" y="3975660"/>
            <a:ext cx="114713" cy="115860"/>
          </a:xfrm>
          <a:prstGeom prst="rect">
            <a:avLst/>
          </a:prstGeom>
        </p:spPr>
      </p:pic>
      <p:pic>
        <p:nvPicPr>
          <p:cNvPr id="20" name="Graphique 19" descr="Coche avec un remplissage uni">
            <a:extLst>
              <a:ext uri="{FF2B5EF4-FFF2-40B4-BE49-F238E27FC236}">
                <a16:creationId xmlns:a16="http://schemas.microsoft.com/office/drawing/2014/main" id="{A6823E9D-C4C0-49E8-A541-F4208AB5A8E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38415" y="4157735"/>
            <a:ext cx="114713" cy="115860"/>
          </a:xfrm>
          <a:prstGeom prst="rect">
            <a:avLst/>
          </a:prstGeom>
        </p:spPr>
      </p:pic>
      <p:pic>
        <p:nvPicPr>
          <p:cNvPr id="21" name="Graphique 20" descr="Coche avec un remplissage uni">
            <a:extLst>
              <a:ext uri="{FF2B5EF4-FFF2-40B4-BE49-F238E27FC236}">
                <a16:creationId xmlns:a16="http://schemas.microsoft.com/office/drawing/2014/main" id="{11230E6C-E594-4D64-A5BA-A591AA970F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38415" y="4328232"/>
            <a:ext cx="114713" cy="115860"/>
          </a:xfrm>
          <a:prstGeom prst="rect">
            <a:avLst/>
          </a:prstGeom>
        </p:spPr>
      </p:pic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FC5879EE-8E82-4606-BBF4-B4FAD5DC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1BB24DFA-503C-4853-82B5-3A6A7DE756D9}"/>
              </a:ext>
            </a:extLst>
          </p:cNvPr>
          <p:cNvSpPr txBox="1"/>
          <p:nvPr/>
        </p:nvSpPr>
        <p:spPr>
          <a:xfrm>
            <a:off x="298825" y="1990241"/>
            <a:ext cx="38846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b="1" dirty="0">
                <a:solidFill>
                  <a:schemeClr val="accent5"/>
                </a:solidFill>
              </a:rPr>
              <a:t>A l’arrivée du ménage dans dispositif, après le début de la prise en charge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511C94C2-A268-414F-921C-208A85EEEE1E}"/>
              </a:ext>
            </a:extLst>
          </p:cNvPr>
          <p:cNvSpPr txBox="1"/>
          <p:nvPr/>
        </p:nvSpPr>
        <p:spPr>
          <a:xfrm>
            <a:off x="4290060" y="1998860"/>
            <a:ext cx="42269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b="1" dirty="0">
                <a:solidFill>
                  <a:schemeClr val="accent5"/>
                </a:solidFill>
              </a:rPr>
              <a:t>Au fil de l’accompagnement délivré au ménage pendant sa prise en charge dans le dispositif</a:t>
            </a:r>
          </a:p>
        </p:txBody>
      </p:sp>
      <p:pic>
        <p:nvPicPr>
          <p:cNvPr id="26" name="Graphique 25" descr="Mille avec un remplissage uni">
            <a:extLst>
              <a:ext uri="{FF2B5EF4-FFF2-40B4-BE49-F238E27FC236}">
                <a16:creationId xmlns:a16="http://schemas.microsoft.com/office/drawing/2014/main" id="{A598E2D8-7ACE-4965-8CCB-DC989930660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98655" y="2551240"/>
            <a:ext cx="607124" cy="607124"/>
          </a:xfrm>
          <a:prstGeom prst="rect">
            <a:avLst/>
          </a:prstGeom>
        </p:spPr>
      </p:pic>
      <p:sp>
        <p:nvSpPr>
          <p:cNvPr id="39" name="Espace réservé du texte 3">
            <a:extLst>
              <a:ext uri="{FF2B5EF4-FFF2-40B4-BE49-F238E27FC236}">
                <a16:creationId xmlns:a16="http://schemas.microsoft.com/office/drawing/2014/main" id="{673CDC04-0CF1-44A6-A74B-588110B9302A}"/>
              </a:ext>
            </a:extLst>
          </p:cNvPr>
          <p:cNvSpPr txBox="1">
            <a:spLocks/>
          </p:cNvSpPr>
          <p:nvPr/>
        </p:nvSpPr>
        <p:spPr bwMode="gray">
          <a:xfrm>
            <a:off x="5129923" y="2460525"/>
            <a:ext cx="2998246" cy="90633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91439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1998" indent="-72001" algn="l" defTabSz="914391" rtl="0" eaLnBrk="1" latinLnBrk="0" hangingPunct="1">
              <a:lnSpc>
                <a:spcPct val="100000"/>
              </a:lnSpc>
              <a:spcBef>
                <a:spcPts val="599"/>
              </a:spcBef>
              <a:spcAft>
                <a:spcPts val="599"/>
              </a:spcAft>
              <a:buFont typeface="Arial" pitchFamily="34" charset="0"/>
              <a:buChar char="•"/>
              <a:defRPr sz="9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1996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8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1995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7991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74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7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66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6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Récupérer les informations du suivi d’un ménage (EA) </a:t>
            </a:r>
            <a:r>
              <a:rPr lang="fr-FR" b="1" dirty="0"/>
              <a:t>depuis un DUI pour alimenter le dossier dans le SI SIAO.</a:t>
            </a:r>
          </a:p>
          <a:p>
            <a:r>
              <a:rPr lang="fr-FR" b="1" dirty="0"/>
              <a:t>Flux DUI </a:t>
            </a:r>
            <a:r>
              <a:rPr lang="fr-FR" b="1" dirty="0">
                <a:sym typeface="Wingdings" panose="05000000000000000000" pitchFamily="2" charset="2"/>
              </a:rPr>
              <a:t> SI SIAO</a:t>
            </a:r>
            <a:endParaRPr lang="fr-FR" b="1" dirty="0"/>
          </a:p>
        </p:txBody>
      </p:sp>
      <p:pic>
        <p:nvPicPr>
          <p:cNvPr id="40" name="Graphique 39" descr="Mille avec un remplissage uni">
            <a:extLst>
              <a:ext uri="{FF2B5EF4-FFF2-40B4-BE49-F238E27FC236}">
                <a16:creationId xmlns:a16="http://schemas.microsoft.com/office/drawing/2014/main" id="{4B98568D-9717-4AE2-9120-5B52F94448D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408499" y="2549563"/>
            <a:ext cx="607124" cy="607124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49ACAAF3-C026-4FCD-BE20-89D57D01DB66}"/>
              </a:ext>
            </a:extLst>
          </p:cNvPr>
          <p:cNvSpPr/>
          <p:nvPr/>
        </p:nvSpPr>
        <p:spPr>
          <a:xfrm>
            <a:off x="298825" y="1668780"/>
            <a:ext cx="920375" cy="289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2">
                    <a:lumMod val="50000"/>
                  </a:schemeClr>
                </a:solidFill>
              </a:rPr>
              <a:t>Temps 1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1E28D62-BC6B-4D8A-817A-7FA1AAF70C43}"/>
              </a:ext>
            </a:extLst>
          </p:cNvPr>
          <p:cNvSpPr/>
          <p:nvPr/>
        </p:nvSpPr>
        <p:spPr>
          <a:xfrm>
            <a:off x="4297770" y="1643565"/>
            <a:ext cx="920375" cy="289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2">
                    <a:lumMod val="50000"/>
                  </a:schemeClr>
                </a:solidFill>
              </a:rPr>
              <a:t>Temps 2</a:t>
            </a:r>
          </a:p>
        </p:txBody>
      </p:sp>
    </p:spTree>
    <p:extLst>
      <p:ext uri="{BB962C8B-B14F-4D97-AF65-F5344CB8AC3E}">
        <p14:creationId xmlns:p14="http://schemas.microsoft.com/office/powerpoint/2010/main" val="25489954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257E5C3D-4CB7-DA8D-C5BF-C3AEB3B48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0" y="486802"/>
            <a:ext cx="7701560" cy="656198"/>
          </a:xfrm>
        </p:spPr>
        <p:txBody>
          <a:bodyPr/>
          <a:lstStyle/>
          <a:p>
            <a:r>
              <a:rPr lang="fr-FR" sz="2000" dirty="0"/>
              <a:t>Principes techniques</a:t>
            </a:r>
            <a:br>
              <a:rPr lang="fr-FR" sz="2000" dirty="0"/>
            </a:br>
            <a:endParaRPr lang="fr-FR" sz="1400" b="0" i="1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64CBD815-6EA0-2AC9-FED0-21EEBAE83EF6}"/>
              </a:ext>
            </a:extLst>
          </p:cNvPr>
          <p:cNvSpPr/>
          <p:nvPr/>
        </p:nvSpPr>
        <p:spPr>
          <a:xfrm>
            <a:off x="692993" y="1341679"/>
            <a:ext cx="8066729" cy="950209"/>
          </a:xfrm>
          <a:prstGeom prst="roundRect">
            <a:avLst/>
          </a:prstGeom>
          <a:gradFill rotWithShape="1">
            <a:gsLst>
              <a:gs pos="0">
                <a:srgbClr val="21215A">
                  <a:tint val="50000"/>
                  <a:satMod val="300000"/>
                  <a:lumMod val="100000"/>
                  <a:alpha val="60000"/>
                </a:srgbClr>
              </a:gs>
              <a:gs pos="35000">
                <a:srgbClr val="21215A">
                  <a:tint val="37000"/>
                  <a:satMod val="300000"/>
                  <a:alpha val="60000"/>
                </a:srgbClr>
              </a:gs>
              <a:gs pos="100000">
                <a:srgbClr val="21215A">
                  <a:tint val="15000"/>
                  <a:satMod val="350000"/>
                  <a:alpha val="60000"/>
                </a:srgbClr>
              </a:gs>
            </a:gsLst>
            <a:lin ang="16200000" scaled="1"/>
          </a:gradFill>
          <a:ln w="9525" cap="flat" cmpd="sng" algn="ctr">
            <a:solidFill>
              <a:srgbClr val="21215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Partenaires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23BAA184-BDD2-C873-3BF7-7684E424C07F}"/>
              </a:ext>
            </a:extLst>
          </p:cNvPr>
          <p:cNvSpPr/>
          <p:nvPr/>
        </p:nvSpPr>
        <p:spPr>
          <a:xfrm>
            <a:off x="646479" y="2531585"/>
            <a:ext cx="8066729" cy="1079537"/>
          </a:xfrm>
          <a:prstGeom prst="roundRect">
            <a:avLst/>
          </a:prstGeom>
          <a:gradFill rotWithShape="1">
            <a:gsLst>
              <a:gs pos="0">
                <a:srgbClr val="005841">
                  <a:tint val="50000"/>
                  <a:satMod val="300000"/>
                </a:srgbClr>
              </a:gs>
              <a:gs pos="35000">
                <a:srgbClr val="005841">
                  <a:tint val="37000"/>
                  <a:satMod val="300000"/>
                </a:srgbClr>
              </a:gs>
              <a:gs pos="100000">
                <a:srgbClr val="005841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05841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API MANAGER : PISTE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334F5AB4-7F45-1973-97C3-00542065130A}"/>
              </a:ext>
            </a:extLst>
          </p:cNvPr>
          <p:cNvSpPr/>
          <p:nvPr/>
        </p:nvSpPr>
        <p:spPr>
          <a:xfrm>
            <a:off x="2499473" y="2914661"/>
            <a:ext cx="6045150" cy="623597"/>
          </a:xfrm>
          <a:prstGeom prst="roundRect">
            <a:avLst/>
          </a:prstGeom>
          <a:gradFill rotWithShape="1">
            <a:gsLst>
              <a:gs pos="0">
                <a:schemeClr val="bg1">
                  <a:lumMod val="75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/>
              </a:gs>
            </a:gsLst>
            <a:lin ang="16200000" scaled="1"/>
          </a:gradFill>
          <a:ln w="9525" cap="flat" cmpd="sng" algn="ctr">
            <a:solidFill>
              <a:srgbClr val="005841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Organisation SISIAO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7215F0C-BBF0-41D2-1B06-9C8B6A70543F}"/>
              </a:ext>
            </a:extLst>
          </p:cNvPr>
          <p:cNvSpPr/>
          <p:nvPr/>
        </p:nvSpPr>
        <p:spPr>
          <a:xfrm>
            <a:off x="2499472" y="3930294"/>
            <a:ext cx="6219825" cy="656198"/>
          </a:xfrm>
          <a:prstGeom prst="roundRect">
            <a:avLst/>
          </a:prstGeom>
          <a:gradFill rotWithShape="1">
            <a:gsLst>
              <a:gs pos="0">
                <a:srgbClr val="8C2237">
                  <a:tint val="50000"/>
                  <a:satMod val="300000"/>
                </a:srgbClr>
              </a:gs>
              <a:gs pos="35000">
                <a:srgbClr val="8C2237">
                  <a:tint val="37000"/>
                  <a:satMod val="300000"/>
                </a:srgbClr>
              </a:gs>
              <a:gs pos="100000">
                <a:srgbClr val="8C2237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C2237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SISIAO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A6B7928-ED91-418D-D199-22FCA7BD3F41}"/>
              </a:ext>
            </a:extLst>
          </p:cNvPr>
          <p:cNvSpPr/>
          <p:nvPr/>
        </p:nvSpPr>
        <p:spPr>
          <a:xfrm>
            <a:off x="852039" y="1702441"/>
            <a:ext cx="7748636" cy="508261"/>
          </a:xfrm>
          <a:prstGeom prst="roundRect">
            <a:avLst/>
          </a:prstGeom>
          <a:gradFill rotWithShape="1">
            <a:gsLst>
              <a:gs pos="0">
                <a:srgbClr val="21215A">
                  <a:tint val="50000"/>
                  <a:satMod val="300000"/>
                </a:srgbClr>
              </a:gs>
              <a:gs pos="35000">
                <a:srgbClr val="21215A">
                  <a:tint val="37000"/>
                  <a:satMod val="300000"/>
                </a:srgbClr>
              </a:gs>
              <a:gs pos="100000">
                <a:srgbClr val="21215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21215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kern="0" dirty="0">
                <a:solidFill>
                  <a:srgbClr val="000000"/>
                </a:solidFill>
                <a:latin typeface="Marianne"/>
              </a:rPr>
              <a:t>DUI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Editeurs logiciel</a:t>
            </a:r>
            <a:endParaRPr kumimoji="0" lang="fr-FR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rianne"/>
              <a:ea typeface="+mn-ea"/>
              <a:cs typeface="+mn-cs"/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03AB6F62-97B1-86F2-0153-74B3D872831F}"/>
              </a:ext>
            </a:extLst>
          </p:cNvPr>
          <p:cNvSpPr/>
          <p:nvPr/>
        </p:nvSpPr>
        <p:spPr>
          <a:xfrm>
            <a:off x="2898765" y="3233833"/>
            <a:ext cx="1539009" cy="256299"/>
          </a:xfrm>
          <a:prstGeom prst="roundRect">
            <a:avLst/>
          </a:prstGeom>
          <a:gradFill rotWithShape="1">
            <a:gsLst>
              <a:gs pos="0">
                <a:srgbClr val="008000"/>
              </a:gs>
              <a:gs pos="86000">
                <a:srgbClr val="769E8B"/>
              </a:gs>
              <a:gs pos="100000">
                <a:srgbClr val="6F9985"/>
              </a:gs>
            </a:gsLst>
            <a:lin ang="16200000" scaled="1"/>
          </a:gradFill>
          <a:ln w="9525" cap="flat" cmpd="sng" algn="ctr">
            <a:solidFill>
              <a:srgbClr val="005841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API MENAGE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1BCF9E25-50D0-5919-B4AC-D65DDB8F542B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3668270" y="2291888"/>
            <a:ext cx="0" cy="941945"/>
          </a:xfrm>
          <a:prstGeom prst="straightConnector1">
            <a:avLst/>
          </a:prstGeom>
          <a:gradFill rotWithShape="1">
            <a:gsLst>
              <a:gs pos="0">
                <a:srgbClr val="21215A">
                  <a:tint val="50000"/>
                  <a:satMod val="300000"/>
                </a:srgbClr>
              </a:gs>
              <a:gs pos="35000">
                <a:srgbClr val="21215A">
                  <a:tint val="37000"/>
                  <a:satMod val="300000"/>
                </a:srgbClr>
              </a:gs>
              <a:gs pos="100000">
                <a:srgbClr val="21215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21215A">
                <a:shade val="95000"/>
                <a:satMod val="105000"/>
              </a:srgbClr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BB5292AD-BA3D-91C3-79EA-92F2E0BEC80A}"/>
              </a:ext>
            </a:extLst>
          </p:cNvPr>
          <p:cNvCxnSpPr>
            <a:cxnSpLocks/>
            <a:stCxn id="9" idx="2"/>
            <a:endCxn id="12" idx="0"/>
          </p:cNvCxnSpPr>
          <p:nvPr/>
        </p:nvCxnSpPr>
        <p:spPr>
          <a:xfrm flipH="1">
            <a:off x="3664916" y="3490132"/>
            <a:ext cx="3354" cy="808179"/>
          </a:xfrm>
          <a:prstGeom prst="straightConnector1">
            <a:avLst/>
          </a:prstGeom>
          <a:gradFill rotWithShape="1">
            <a:gsLst>
              <a:gs pos="0">
                <a:srgbClr val="008000"/>
              </a:gs>
              <a:gs pos="86000">
                <a:srgbClr val="769E8B"/>
              </a:gs>
              <a:gs pos="100000">
                <a:srgbClr val="6F9985"/>
              </a:gs>
            </a:gsLst>
            <a:lin ang="16200000" scaled="1"/>
          </a:gradFill>
          <a:ln w="9525" cap="flat" cmpd="sng" algn="ctr">
            <a:solidFill>
              <a:srgbClr val="005841">
                <a:shade val="95000"/>
                <a:satMod val="105000"/>
              </a:srgbClr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FBB2635F-CFC2-9FD6-0FF5-128B685C8749}"/>
              </a:ext>
            </a:extLst>
          </p:cNvPr>
          <p:cNvSpPr/>
          <p:nvPr/>
        </p:nvSpPr>
        <p:spPr>
          <a:xfrm>
            <a:off x="2895412" y="4298311"/>
            <a:ext cx="1539008" cy="246953"/>
          </a:xfrm>
          <a:prstGeom prst="roundRect">
            <a:avLst/>
          </a:prstGeom>
          <a:gradFill rotWithShape="1">
            <a:gsLst>
              <a:gs pos="0">
                <a:srgbClr val="C00000"/>
              </a:gs>
              <a:gs pos="86000">
                <a:srgbClr val="EA5433">
                  <a:lumMod val="60000"/>
                  <a:lumOff val="40000"/>
                </a:srgbClr>
              </a:gs>
              <a:gs pos="100000">
                <a:srgbClr val="E1000F">
                  <a:lumMod val="20000"/>
                  <a:lumOff val="80000"/>
                </a:srgbClr>
              </a:gs>
            </a:gsLst>
            <a:lin ang="16200000" scaled="1"/>
          </a:gradFill>
          <a:ln w="9525" cap="flat" cmpd="sng" algn="ctr">
            <a:solidFill>
              <a:srgbClr val="005841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API MENAGE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DDE3D4F2-7877-ED22-D302-F4916E35B96C}"/>
              </a:ext>
            </a:extLst>
          </p:cNvPr>
          <p:cNvCxnSpPr>
            <a:cxnSpLocks/>
          </p:cNvCxnSpPr>
          <p:nvPr/>
        </p:nvCxnSpPr>
        <p:spPr>
          <a:xfrm>
            <a:off x="599967" y="2418556"/>
            <a:ext cx="8159755" cy="0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AB03333F-7C26-8431-9D5A-5F94B50009A8}"/>
              </a:ext>
            </a:extLst>
          </p:cNvPr>
          <p:cNvCxnSpPr>
            <a:cxnSpLocks/>
          </p:cNvCxnSpPr>
          <p:nvPr/>
        </p:nvCxnSpPr>
        <p:spPr>
          <a:xfrm>
            <a:off x="599967" y="3846971"/>
            <a:ext cx="8159755" cy="0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EAE3824E-8EC4-1EFD-73F4-F085BB5816D0}"/>
              </a:ext>
            </a:extLst>
          </p:cNvPr>
          <p:cNvSpPr/>
          <p:nvPr/>
        </p:nvSpPr>
        <p:spPr>
          <a:xfrm>
            <a:off x="4853746" y="3233833"/>
            <a:ext cx="1539009" cy="256299"/>
          </a:xfrm>
          <a:prstGeom prst="roundRect">
            <a:avLst/>
          </a:prstGeom>
          <a:gradFill rotWithShape="1">
            <a:gsLst>
              <a:gs pos="0">
                <a:srgbClr val="008000"/>
              </a:gs>
              <a:gs pos="86000">
                <a:srgbClr val="769E8B"/>
              </a:gs>
              <a:gs pos="100000">
                <a:srgbClr val="6F9985"/>
              </a:gs>
            </a:gsLst>
            <a:lin ang="16200000" scaled="1"/>
          </a:gradFill>
          <a:ln w="9525" cap="flat" cmpd="sng" algn="ctr">
            <a:solidFill>
              <a:srgbClr val="005841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API REFERENTIEL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A0158185-A216-4537-9098-4E37FE6BE2ED}"/>
              </a:ext>
            </a:extLst>
          </p:cNvPr>
          <p:cNvSpPr/>
          <p:nvPr/>
        </p:nvSpPr>
        <p:spPr>
          <a:xfrm>
            <a:off x="4857325" y="4298310"/>
            <a:ext cx="1539008" cy="246953"/>
          </a:xfrm>
          <a:prstGeom prst="roundRect">
            <a:avLst/>
          </a:prstGeom>
          <a:gradFill rotWithShape="1">
            <a:gsLst>
              <a:gs pos="0">
                <a:srgbClr val="C00000"/>
              </a:gs>
              <a:gs pos="86000">
                <a:srgbClr val="EA5433">
                  <a:lumMod val="60000"/>
                  <a:lumOff val="40000"/>
                </a:srgbClr>
              </a:gs>
              <a:gs pos="100000">
                <a:srgbClr val="E1000F">
                  <a:lumMod val="20000"/>
                  <a:lumOff val="80000"/>
                </a:srgbClr>
              </a:gs>
            </a:gsLst>
            <a:lin ang="16200000" scaled="1"/>
          </a:gradFill>
          <a:ln w="9525" cap="flat" cmpd="sng" algn="ctr">
            <a:solidFill>
              <a:srgbClr val="005841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API REFERENTIEL</a:t>
            </a: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07C969AF-7B3E-2208-8D71-C6049A628D6D}"/>
              </a:ext>
            </a:extLst>
          </p:cNvPr>
          <p:cNvCxnSpPr>
            <a:cxnSpLocks/>
            <a:stCxn id="15" idx="2"/>
            <a:endCxn id="16" idx="0"/>
          </p:cNvCxnSpPr>
          <p:nvPr/>
        </p:nvCxnSpPr>
        <p:spPr>
          <a:xfrm>
            <a:off x="5623251" y="3490132"/>
            <a:ext cx="3578" cy="808178"/>
          </a:xfrm>
          <a:prstGeom prst="straightConnector1">
            <a:avLst/>
          </a:prstGeom>
          <a:gradFill rotWithShape="1">
            <a:gsLst>
              <a:gs pos="0">
                <a:srgbClr val="008000"/>
              </a:gs>
              <a:gs pos="86000">
                <a:srgbClr val="769E8B"/>
              </a:gs>
              <a:gs pos="100000">
                <a:srgbClr val="6F9985"/>
              </a:gs>
            </a:gsLst>
            <a:lin ang="16200000" scaled="1"/>
          </a:gradFill>
          <a:ln w="9525" cap="flat" cmpd="sng" algn="ctr">
            <a:solidFill>
              <a:srgbClr val="005841">
                <a:shade val="95000"/>
                <a:satMod val="105000"/>
              </a:srgbClr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710592D5-7752-9359-0E91-C8A3D10D8A51}"/>
              </a:ext>
            </a:extLst>
          </p:cNvPr>
          <p:cNvCxnSpPr>
            <a:cxnSpLocks/>
            <a:endCxn id="15" idx="0"/>
          </p:cNvCxnSpPr>
          <p:nvPr/>
        </p:nvCxnSpPr>
        <p:spPr>
          <a:xfrm>
            <a:off x="5623251" y="2291888"/>
            <a:ext cx="0" cy="941945"/>
          </a:xfrm>
          <a:prstGeom prst="straightConnector1">
            <a:avLst/>
          </a:prstGeom>
          <a:gradFill rotWithShape="1">
            <a:gsLst>
              <a:gs pos="0">
                <a:srgbClr val="21215A">
                  <a:tint val="50000"/>
                  <a:satMod val="300000"/>
                </a:srgbClr>
              </a:gs>
              <a:gs pos="35000">
                <a:srgbClr val="21215A">
                  <a:tint val="37000"/>
                  <a:satMod val="300000"/>
                </a:srgbClr>
              </a:gs>
              <a:gs pos="100000">
                <a:srgbClr val="21215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21215A">
                <a:shade val="95000"/>
                <a:satMod val="105000"/>
              </a:srgbClr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2634988F-4E82-3A49-DBEC-3A0610C13E9E}"/>
              </a:ext>
            </a:extLst>
          </p:cNvPr>
          <p:cNvSpPr/>
          <p:nvPr/>
        </p:nvSpPr>
        <p:spPr>
          <a:xfrm>
            <a:off x="830581" y="3142666"/>
            <a:ext cx="1539009" cy="256299"/>
          </a:xfrm>
          <a:prstGeom prst="roundRect">
            <a:avLst/>
          </a:prstGeom>
          <a:gradFill rotWithShape="1">
            <a:gsLst>
              <a:gs pos="0">
                <a:srgbClr val="008000"/>
              </a:gs>
              <a:gs pos="86000">
                <a:srgbClr val="769E8B"/>
              </a:gs>
              <a:gs pos="100000">
                <a:srgbClr val="6F9985"/>
              </a:gs>
            </a:gsLst>
            <a:lin ang="16200000" scaled="1"/>
          </a:gradFill>
          <a:ln w="9525" cap="flat" cmpd="sng" algn="ctr">
            <a:solidFill>
              <a:srgbClr val="005841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AUTHENTIFICATION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b="1" kern="0" dirty="0">
                <a:solidFill>
                  <a:srgbClr val="FFFFFF"/>
                </a:solidFill>
                <a:latin typeface="Marianne"/>
              </a:rPr>
              <a:t>OAuth2</a:t>
            </a:r>
            <a:endParaRPr kumimoji="0" lang="fr-FR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rianne"/>
              <a:ea typeface="+mn-ea"/>
              <a:cs typeface="+mn-cs"/>
            </a:endParaRP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B92DEE09-6229-958E-FC5D-1B48923BA691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1600086" y="2210702"/>
            <a:ext cx="0" cy="931964"/>
          </a:xfrm>
          <a:prstGeom prst="straightConnector1">
            <a:avLst/>
          </a:prstGeom>
          <a:gradFill rotWithShape="1">
            <a:gsLst>
              <a:gs pos="0">
                <a:srgbClr val="21215A">
                  <a:tint val="50000"/>
                  <a:satMod val="300000"/>
                </a:srgbClr>
              </a:gs>
              <a:gs pos="35000">
                <a:srgbClr val="21215A">
                  <a:tint val="37000"/>
                  <a:satMod val="300000"/>
                </a:srgbClr>
              </a:gs>
              <a:gs pos="100000">
                <a:srgbClr val="21215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21215A">
                <a:shade val="95000"/>
                <a:satMod val="105000"/>
              </a:srgbClr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A7333E7C-4B3D-57C2-6B37-35E4673E8502}"/>
              </a:ext>
            </a:extLst>
          </p:cNvPr>
          <p:cNvSpPr/>
          <p:nvPr/>
        </p:nvSpPr>
        <p:spPr>
          <a:xfrm>
            <a:off x="6754801" y="4298310"/>
            <a:ext cx="1539008" cy="246953"/>
          </a:xfrm>
          <a:prstGeom prst="roundRect">
            <a:avLst/>
          </a:prstGeom>
          <a:gradFill rotWithShape="1">
            <a:gsLst>
              <a:gs pos="0">
                <a:srgbClr val="C00000"/>
              </a:gs>
              <a:gs pos="86000">
                <a:srgbClr val="EA5433">
                  <a:lumMod val="60000"/>
                  <a:lumOff val="40000"/>
                </a:srgbClr>
              </a:gs>
              <a:gs pos="100000">
                <a:srgbClr val="E1000F">
                  <a:lumMod val="20000"/>
                  <a:lumOff val="80000"/>
                </a:srgbClr>
              </a:gs>
            </a:gsLst>
            <a:lin ang="16200000" scaled="1"/>
          </a:gradFill>
          <a:ln w="9525" cap="flat" cmpd="sng" algn="ctr">
            <a:solidFill>
              <a:srgbClr val="005841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API OFFRE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3C607495-8A8C-F671-4F10-67ADA7B67FDF}"/>
              </a:ext>
            </a:extLst>
          </p:cNvPr>
          <p:cNvSpPr/>
          <p:nvPr/>
        </p:nvSpPr>
        <p:spPr>
          <a:xfrm>
            <a:off x="6754801" y="3222656"/>
            <a:ext cx="1539009" cy="256299"/>
          </a:xfrm>
          <a:prstGeom prst="roundRect">
            <a:avLst/>
          </a:prstGeom>
          <a:gradFill rotWithShape="1">
            <a:gsLst>
              <a:gs pos="0">
                <a:srgbClr val="008000"/>
              </a:gs>
              <a:gs pos="86000">
                <a:srgbClr val="769E8B"/>
              </a:gs>
              <a:gs pos="100000">
                <a:srgbClr val="6F9985"/>
              </a:gs>
            </a:gsLst>
            <a:lin ang="16200000" scaled="1"/>
          </a:gradFill>
          <a:ln w="9525" cap="flat" cmpd="sng" algn="ctr">
            <a:solidFill>
              <a:srgbClr val="005841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API OFFRE</a:t>
            </a: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0F419A5B-42A9-D6F4-2F3C-78A3F34429DF}"/>
              </a:ext>
            </a:extLst>
          </p:cNvPr>
          <p:cNvCxnSpPr>
            <a:cxnSpLocks/>
            <a:endCxn id="22" idx="0"/>
          </p:cNvCxnSpPr>
          <p:nvPr/>
        </p:nvCxnSpPr>
        <p:spPr>
          <a:xfrm>
            <a:off x="7524305" y="2291888"/>
            <a:ext cx="1" cy="930768"/>
          </a:xfrm>
          <a:prstGeom prst="straightConnector1">
            <a:avLst/>
          </a:prstGeom>
          <a:gradFill rotWithShape="1">
            <a:gsLst>
              <a:gs pos="0">
                <a:srgbClr val="21215A">
                  <a:tint val="50000"/>
                  <a:satMod val="300000"/>
                </a:srgbClr>
              </a:gs>
              <a:gs pos="35000">
                <a:srgbClr val="21215A">
                  <a:tint val="37000"/>
                  <a:satMod val="300000"/>
                </a:srgbClr>
              </a:gs>
              <a:gs pos="100000">
                <a:srgbClr val="21215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21215A">
                <a:shade val="95000"/>
                <a:satMod val="105000"/>
              </a:srgbClr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7A54D636-E89B-03B6-1AEF-EA1FB2A90EDE}"/>
              </a:ext>
            </a:extLst>
          </p:cNvPr>
          <p:cNvCxnSpPr>
            <a:cxnSpLocks/>
            <a:stCxn id="22" idx="2"/>
            <a:endCxn id="21" idx="0"/>
          </p:cNvCxnSpPr>
          <p:nvPr/>
        </p:nvCxnSpPr>
        <p:spPr>
          <a:xfrm flipH="1">
            <a:off x="7524305" y="3478955"/>
            <a:ext cx="1" cy="819355"/>
          </a:xfrm>
          <a:prstGeom prst="straightConnector1">
            <a:avLst/>
          </a:prstGeom>
          <a:gradFill rotWithShape="1">
            <a:gsLst>
              <a:gs pos="0">
                <a:srgbClr val="21215A">
                  <a:tint val="50000"/>
                  <a:satMod val="300000"/>
                </a:srgbClr>
              </a:gs>
              <a:gs pos="35000">
                <a:srgbClr val="21215A">
                  <a:tint val="37000"/>
                  <a:satMod val="300000"/>
                </a:srgbClr>
              </a:gs>
              <a:gs pos="100000">
                <a:srgbClr val="21215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21215A">
                <a:shade val="95000"/>
                <a:satMod val="105000"/>
              </a:srgbClr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3407844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4FF930-CB41-29F6-CE64-9232CF8EC2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A56993-2C3A-6717-0976-471FEC5C8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1" y="486802"/>
            <a:ext cx="7701560" cy="656198"/>
          </a:xfrm>
        </p:spPr>
        <p:txBody>
          <a:bodyPr/>
          <a:lstStyle/>
          <a:p>
            <a:r>
              <a:rPr lang="fr-FR" sz="2000" dirty="0"/>
              <a:t>Exigences techniques</a:t>
            </a:r>
            <a:br>
              <a:rPr lang="fr-FR" sz="2000" dirty="0"/>
            </a:br>
            <a:r>
              <a:rPr lang="fr-FR" sz="1400" b="0" i="1" dirty="0"/>
              <a:t>-</a:t>
            </a:r>
          </a:p>
        </p:txBody>
      </p:sp>
      <p:sp>
        <p:nvSpPr>
          <p:cNvPr id="16" name="Espace réservé du contenu 4">
            <a:extLst>
              <a:ext uri="{FF2B5EF4-FFF2-40B4-BE49-F238E27FC236}">
                <a16:creationId xmlns:a16="http://schemas.microsoft.com/office/drawing/2014/main" id="{63C090DF-C8CE-CADC-11A0-758B7C69BBC1}"/>
              </a:ext>
            </a:extLst>
          </p:cNvPr>
          <p:cNvSpPr txBox="1">
            <a:spLocks/>
          </p:cNvSpPr>
          <p:nvPr/>
        </p:nvSpPr>
        <p:spPr>
          <a:xfrm>
            <a:off x="703792" y="1388514"/>
            <a:ext cx="4029008" cy="2502167"/>
          </a:xfrm>
          <a:prstGeom prst="rect">
            <a:avLst/>
          </a:prstGeom>
        </p:spPr>
        <p:txBody>
          <a:bodyPr numCol="1"/>
          <a:lstStyle>
            <a:lvl1pPr marL="0" indent="0" algn="l" defTabSz="91439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1998" indent="-72001" algn="l" defTabSz="914391" rtl="0" eaLnBrk="1" latinLnBrk="0" hangingPunct="1">
              <a:lnSpc>
                <a:spcPct val="100000"/>
              </a:lnSpc>
              <a:spcBef>
                <a:spcPts val="599"/>
              </a:spcBef>
              <a:spcAft>
                <a:spcPts val="599"/>
              </a:spcAft>
              <a:buFont typeface="Arial" pitchFamily="34" charset="0"/>
              <a:buChar char="•"/>
              <a:defRPr sz="9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1996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1995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7991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74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7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66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6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4" indent="-228594" defTabSz="1219158">
              <a:spcAft>
                <a:spcPts val="667"/>
              </a:spcAft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rgbClr val="000000"/>
                </a:solidFill>
                <a:latin typeface="Marianne"/>
              </a:rPr>
              <a:t>API Manager PISTE : </a:t>
            </a:r>
          </a:p>
          <a:p>
            <a:pPr marL="564583" lvl="1" indent="-228594" defTabSz="1219158">
              <a:spcBef>
                <a:spcPts val="799"/>
              </a:spcBef>
              <a:spcAft>
                <a:spcPts val="799"/>
              </a:spcAft>
            </a:pPr>
            <a:r>
              <a:rPr lang="fr-FR" sz="1265" dirty="0">
                <a:solidFill>
                  <a:srgbClr val="000000"/>
                </a:solidFill>
                <a:latin typeface="Marianne"/>
              </a:rPr>
              <a:t>Identification et Authentification des acteurs avec </a:t>
            </a:r>
            <a:r>
              <a:rPr lang="fr-FR" sz="1265" b="1" dirty="0">
                <a:solidFill>
                  <a:srgbClr val="000000"/>
                </a:solidFill>
                <a:latin typeface="Marianne"/>
              </a:rPr>
              <a:t>OAuth2</a:t>
            </a:r>
          </a:p>
          <a:p>
            <a:pPr marL="564583" lvl="1" indent="-228594" defTabSz="1219158">
              <a:spcBef>
                <a:spcPts val="799"/>
              </a:spcBef>
              <a:spcAft>
                <a:spcPts val="799"/>
              </a:spcAft>
            </a:pPr>
            <a:r>
              <a:rPr lang="fr-FR" sz="1265" dirty="0">
                <a:solidFill>
                  <a:srgbClr val="000000"/>
                </a:solidFill>
                <a:latin typeface="Marianne"/>
              </a:rPr>
              <a:t>PISTE fournit l’</a:t>
            </a:r>
            <a:r>
              <a:rPr lang="fr-FR" sz="1265" b="1" dirty="0">
                <a:solidFill>
                  <a:srgbClr val="000000"/>
                </a:solidFill>
                <a:latin typeface="Marianne"/>
              </a:rPr>
              <a:t>identité des acteurs/logiciels </a:t>
            </a:r>
            <a:r>
              <a:rPr lang="fr-FR" sz="1265" dirty="0">
                <a:solidFill>
                  <a:srgbClr val="000000"/>
                </a:solidFill>
                <a:latin typeface="Marianne"/>
              </a:rPr>
              <a:t>à chaque appel à l’API</a:t>
            </a:r>
          </a:p>
          <a:p>
            <a:pPr marL="564583" lvl="1" indent="-228594" defTabSz="1219158">
              <a:spcBef>
                <a:spcPts val="799"/>
              </a:spcBef>
              <a:spcAft>
                <a:spcPts val="799"/>
              </a:spcAft>
            </a:pPr>
            <a:r>
              <a:rPr lang="fr-FR" sz="1265" dirty="0">
                <a:solidFill>
                  <a:srgbClr val="000000"/>
                </a:solidFill>
                <a:latin typeface="Marianne"/>
              </a:rPr>
              <a:t>Homologuée RGS (Référentiel Général de Sécurité de l’ANSSI)</a:t>
            </a:r>
          </a:p>
          <a:p>
            <a:pPr marL="564583" lvl="1" indent="-228594" defTabSz="1219158">
              <a:spcBef>
                <a:spcPts val="799"/>
              </a:spcBef>
              <a:spcAft>
                <a:spcPts val="799"/>
              </a:spcAft>
            </a:pPr>
            <a:r>
              <a:rPr lang="fr-FR" sz="1265" dirty="0">
                <a:solidFill>
                  <a:srgbClr val="000000"/>
                </a:solidFill>
                <a:latin typeface="Marianne"/>
              </a:rPr>
              <a:t>Format des échanges : </a:t>
            </a:r>
            <a:r>
              <a:rPr lang="fr-FR" sz="1265" dirty="0" err="1">
                <a:solidFill>
                  <a:srgbClr val="000000"/>
                </a:solidFill>
                <a:latin typeface="Marianne"/>
              </a:rPr>
              <a:t>OpenAPI</a:t>
            </a:r>
            <a:endParaRPr lang="fr-FR" sz="1265" dirty="0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E294ED5-8704-E853-2EE0-CE8DC63B880D}"/>
              </a:ext>
            </a:extLst>
          </p:cNvPr>
          <p:cNvSpPr/>
          <p:nvPr/>
        </p:nvSpPr>
        <p:spPr>
          <a:xfrm>
            <a:off x="4978214" y="719463"/>
            <a:ext cx="3753135" cy="1633212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 anchorCtr="0"/>
          <a:lstStyle/>
          <a:p>
            <a:pPr defTabSz="1219170"/>
            <a:r>
              <a:rPr lang="fr-FR" sz="1333" b="1" u="sng" dirty="0">
                <a:solidFill>
                  <a:srgbClr val="FFFFFF"/>
                </a:solidFill>
                <a:latin typeface="Marianne"/>
              </a:rPr>
              <a:t>Démarche : </a:t>
            </a:r>
          </a:p>
          <a:p>
            <a:pPr defTabSz="1219170"/>
            <a:endParaRPr lang="fr-FR" sz="1333" dirty="0">
              <a:solidFill>
                <a:srgbClr val="FFFFFF"/>
              </a:solidFill>
              <a:latin typeface="Marianne"/>
            </a:endParaRPr>
          </a:p>
          <a:p>
            <a:pPr marL="376746" indent="-224361" defTabSz="1219170">
              <a:buFont typeface="Arial" panose="020B0604020202020204" pitchFamily="34" charset="0"/>
              <a:buChar char="•"/>
            </a:pPr>
            <a:r>
              <a:rPr lang="fr-FR" sz="1333" dirty="0">
                <a:solidFill>
                  <a:srgbClr val="FFFFFF"/>
                </a:solidFill>
                <a:latin typeface="Marianne"/>
              </a:rPr>
              <a:t>Inscription sur le site  : </a:t>
            </a:r>
            <a:r>
              <a:rPr lang="fr-FR" sz="1333" dirty="0">
                <a:solidFill>
                  <a:srgbClr val="FFFFFF"/>
                </a:solidFill>
                <a:latin typeface="Marianne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https://piste.gouv.fr/registration</a:t>
            </a:r>
            <a:endParaRPr lang="fr-FR" sz="1333" dirty="0">
              <a:solidFill>
                <a:srgbClr val="FFFFFF"/>
              </a:solidFill>
              <a:latin typeface="Marianne"/>
            </a:endParaRPr>
          </a:p>
          <a:p>
            <a:pPr marL="533375" indent="-380990" defTabSz="1219170">
              <a:buFont typeface="Arial" panose="020B0604020202020204" pitchFamily="34" charset="0"/>
              <a:buChar char="•"/>
            </a:pPr>
            <a:endParaRPr lang="fr-FR" sz="1333" dirty="0">
              <a:solidFill>
                <a:srgbClr val="FFFFFF"/>
              </a:solidFill>
              <a:latin typeface="Marianne"/>
            </a:endParaRPr>
          </a:p>
          <a:p>
            <a:pPr marL="376746" indent="-224361" defTabSz="1219170">
              <a:buFont typeface="Arial" panose="020B0604020202020204" pitchFamily="34" charset="0"/>
              <a:buChar char="•"/>
            </a:pPr>
            <a:r>
              <a:rPr lang="fr-FR" sz="1333" dirty="0">
                <a:solidFill>
                  <a:srgbClr val="FFFFFF"/>
                </a:solidFill>
                <a:latin typeface="Marianne"/>
              </a:rPr>
              <a:t>Enrôlement : attribution des droits API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4C6FC4B-E35D-6CF9-98EA-A95E21A799B0}"/>
              </a:ext>
            </a:extLst>
          </p:cNvPr>
          <p:cNvSpPr/>
          <p:nvPr/>
        </p:nvSpPr>
        <p:spPr>
          <a:xfrm>
            <a:off x="4978214" y="2571750"/>
            <a:ext cx="3753135" cy="185228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219170"/>
            <a:r>
              <a:rPr lang="fr-FR" sz="1400" b="1" u="sng" dirty="0">
                <a:solidFill>
                  <a:srgbClr val="FFFFFF"/>
                </a:solidFill>
                <a:latin typeface="Marianne"/>
              </a:rPr>
              <a:t>Traçabilité : </a:t>
            </a:r>
          </a:p>
          <a:p>
            <a:pPr algn="ctr" defTabSz="1219170"/>
            <a:endParaRPr lang="fr-FR" sz="1400" dirty="0">
              <a:solidFill>
                <a:srgbClr val="FFFFFF"/>
              </a:solidFill>
              <a:latin typeface="Marianne"/>
            </a:endParaRPr>
          </a:p>
          <a:p>
            <a:pPr algn="ctr" defTabSz="1219170"/>
            <a:r>
              <a:rPr lang="fr-FR" sz="1400" dirty="0">
                <a:solidFill>
                  <a:srgbClr val="FFFFFF"/>
                </a:solidFill>
                <a:latin typeface="Marianne"/>
              </a:rPr>
              <a:t>PISTE </a:t>
            </a:r>
            <a:r>
              <a:rPr lang="fr-FR" sz="1400" b="1" dirty="0">
                <a:solidFill>
                  <a:srgbClr val="FFFFFF"/>
                </a:solidFill>
                <a:latin typeface="Marianne"/>
              </a:rPr>
              <a:t>fournit l’identité de l’éditeur</a:t>
            </a:r>
            <a:r>
              <a:rPr lang="fr-FR" sz="1400" dirty="0">
                <a:solidFill>
                  <a:srgbClr val="FFFFFF"/>
                </a:solidFill>
                <a:latin typeface="Marianne"/>
              </a:rPr>
              <a:t> uniquement</a:t>
            </a:r>
          </a:p>
          <a:p>
            <a:pPr algn="ctr" defTabSz="1219170"/>
            <a:endParaRPr lang="fr-FR" sz="1400" dirty="0">
              <a:solidFill>
                <a:srgbClr val="FFFFFF"/>
              </a:solidFill>
              <a:latin typeface="Marianne"/>
            </a:endParaRPr>
          </a:p>
          <a:p>
            <a:pPr algn="ctr" defTabSz="1219170"/>
            <a:r>
              <a:rPr lang="fr-FR" sz="1400" dirty="0">
                <a:solidFill>
                  <a:srgbClr val="FFFFFF"/>
                </a:solidFill>
                <a:latin typeface="Marianne"/>
              </a:rPr>
              <a:t>Le </a:t>
            </a:r>
            <a:r>
              <a:rPr lang="fr-FR" sz="1400" b="1" dirty="0">
                <a:solidFill>
                  <a:srgbClr val="FFFFFF"/>
                </a:solidFill>
                <a:latin typeface="Marianne"/>
              </a:rPr>
              <a:t>contrat d’interface demandera de renseigner le code dispositif (ESMS) et l’identité de l’utilisateur </a:t>
            </a:r>
            <a:r>
              <a:rPr lang="fr-FR" sz="1400" dirty="0">
                <a:solidFill>
                  <a:srgbClr val="FFFFFF"/>
                </a:solidFill>
                <a:latin typeface="Marianne"/>
              </a:rPr>
              <a:t>consultant et transmettant des données vers/au SISIAO</a:t>
            </a:r>
          </a:p>
        </p:txBody>
      </p:sp>
      <p:sp>
        <p:nvSpPr>
          <p:cNvPr id="21" name="Espace réservé du contenu 4">
            <a:extLst>
              <a:ext uri="{FF2B5EF4-FFF2-40B4-BE49-F238E27FC236}">
                <a16:creationId xmlns:a16="http://schemas.microsoft.com/office/drawing/2014/main" id="{DFB44347-2B28-3F31-FAC4-F23B5D6DEA34}"/>
              </a:ext>
            </a:extLst>
          </p:cNvPr>
          <p:cNvSpPr txBox="1">
            <a:spLocks/>
          </p:cNvSpPr>
          <p:nvPr/>
        </p:nvSpPr>
        <p:spPr>
          <a:xfrm>
            <a:off x="542992" y="3676651"/>
            <a:ext cx="4029008" cy="747386"/>
          </a:xfrm>
          <a:prstGeom prst="rect">
            <a:avLst/>
          </a:prstGeom>
        </p:spPr>
        <p:txBody>
          <a:bodyPr numCol="1"/>
          <a:lstStyle>
            <a:lvl1pPr marL="0" indent="0" algn="l" defTabSz="91439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1998" indent="-72001" algn="l" defTabSz="914391" rtl="0" eaLnBrk="1" latinLnBrk="0" hangingPunct="1">
              <a:lnSpc>
                <a:spcPct val="100000"/>
              </a:lnSpc>
              <a:spcBef>
                <a:spcPts val="599"/>
              </a:spcBef>
              <a:spcAft>
                <a:spcPts val="599"/>
              </a:spcAft>
              <a:buFont typeface="Arial" pitchFamily="34" charset="0"/>
              <a:buChar char="•"/>
              <a:defRPr sz="9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1996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1995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7991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74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7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66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6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58">
              <a:spcAft>
                <a:spcPts val="667"/>
              </a:spcAft>
            </a:pPr>
            <a:endParaRPr lang="fr-FR" sz="1265" dirty="0">
              <a:solidFill>
                <a:srgbClr val="000000"/>
              </a:solidFill>
              <a:highlight>
                <a:srgbClr val="FFFF00"/>
              </a:highlight>
              <a:latin typeface="Marianne"/>
            </a:endParaRPr>
          </a:p>
        </p:txBody>
      </p:sp>
    </p:spTree>
    <p:extLst>
      <p:ext uri="{BB962C8B-B14F-4D97-AF65-F5344CB8AC3E}">
        <p14:creationId xmlns:p14="http://schemas.microsoft.com/office/powerpoint/2010/main" val="9914175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D3101B-3922-824D-889F-46471A771C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9A38D9B5-9111-6EDE-DCAF-A5DD670CD1F1}"/>
              </a:ext>
            </a:extLst>
          </p:cNvPr>
          <p:cNvSpPr/>
          <p:nvPr/>
        </p:nvSpPr>
        <p:spPr>
          <a:xfrm>
            <a:off x="412650" y="4160674"/>
            <a:ext cx="8578949" cy="50379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API REFERENTIEL</a:t>
            </a:r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42773D80-5004-3027-B9C8-63EAD00546F2}"/>
              </a:ext>
            </a:extLst>
          </p:cNvPr>
          <p:cNvSpPr/>
          <p:nvPr/>
        </p:nvSpPr>
        <p:spPr>
          <a:xfrm>
            <a:off x="412650" y="3556462"/>
            <a:ext cx="8578949" cy="50379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API OFFRE</a:t>
            </a:r>
          </a:p>
        </p:txBody>
      </p: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D451CC5E-E91B-C77D-72B6-EE284652C78C}"/>
              </a:ext>
            </a:extLst>
          </p:cNvPr>
          <p:cNvSpPr/>
          <p:nvPr/>
        </p:nvSpPr>
        <p:spPr>
          <a:xfrm>
            <a:off x="412651" y="1099945"/>
            <a:ext cx="8578949" cy="2330253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API MENAGE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4B7982E-C1DE-3721-F0C4-97014664C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1" y="486802"/>
            <a:ext cx="7701560" cy="656198"/>
          </a:xfrm>
        </p:spPr>
        <p:txBody>
          <a:bodyPr/>
          <a:lstStyle/>
          <a:p>
            <a:r>
              <a:rPr lang="fr-FR" sz="2000" dirty="0"/>
              <a:t>Exigences techniques</a:t>
            </a:r>
            <a:br>
              <a:rPr lang="fr-FR" sz="2000" dirty="0"/>
            </a:br>
            <a:r>
              <a:rPr lang="fr-FR" sz="1400" b="0" i="1" dirty="0"/>
              <a:t>APIs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1B667762-9AC0-7B93-1663-DDC6F0AEA834}"/>
              </a:ext>
            </a:extLst>
          </p:cNvPr>
          <p:cNvSpPr/>
          <p:nvPr/>
        </p:nvSpPr>
        <p:spPr>
          <a:xfrm>
            <a:off x="2533656" y="1143000"/>
            <a:ext cx="2108614" cy="2085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API GET MENAGE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168E53FE-E56F-5BB9-34D7-5D7B883F5997}"/>
              </a:ext>
            </a:extLst>
          </p:cNvPr>
          <p:cNvSpPr/>
          <p:nvPr/>
        </p:nvSpPr>
        <p:spPr>
          <a:xfrm>
            <a:off x="2533651" y="1812584"/>
            <a:ext cx="2108614" cy="2085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API PUT MENAGE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FCB22371-26C7-73CE-5E68-940058B6938B}"/>
              </a:ext>
            </a:extLst>
          </p:cNvPr>
          <p:cNvSpPr/>
          <p:nvPr/>
        </p:nvSpPr>
        <p:spPr>
          <a:xfrm>
            <a:off x="2533651" y="1477792"/>
            <a:ext cx="2108614" cy="2085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API GET PERSONNE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7F2F6BDD-006A-B37E-8399-A4F82E4F6C75}"/>
              </a:ext>
            </a:extLst>
          </p:cNvPr>
          <p:cNvSpPr/>
          <p:nvPr/>
        </p:nvSpPr>
        <p:spPr>
          <a:xfrm>
            <a:off x="2533648" y="2147376"/>
            <a:ext cx="2108614" cy="2085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API PUT PERSONNE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BA3CF75-2167-BC31-FC4D-A3B9936E3A55}"/>
              </a:ext>
            </a:extLst>
          </p:cNvPr>
          <p:cNvSpPr/>
          <p:nvPr/>
        </p:nvSpPr>
        <p:spPr>
          <a:xfrm>
            <a:off x="2533650" y="2482167"/>
            <a:ext cx="2108616" cy="2085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API POST BRA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DD6F3323-F622-3FB7-3DC2-7E1FCC88FA04}"/>
              </a:ext>
            </a:extLst>
          </p:cNvPr>
          <p:cNvSpPr/>
          <p:nvPr/>
        </p:nvSpPr>
        <p:spPr>
          <a:xfrm>
            <a:off x="2533650" y="2816958"/>
            <a:ext cx="2108616" cy="208527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API PUT BRA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A7CD8A4-5882-61D5-13A6-362E3CF2082D}"/>
              </a:ext>
            </a:extLst>
          </p:cNvPr>
          <p:cNvSpPr/>
          <p:nvPr/>
        </p:nvSpPr>
        <p:spPr>
          <a:xfrm>
            <a:off x="4936699" y="1143000"/>
            <a:ext cx="3794650" cy="20852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Consultation des données Socle1/2 Ménage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37166D53-9D5E-CEAC-8BC8-DA73D36E433A}"/>
              </a:ext>
            </a:extLst>
          </p:cNvPr>
          <p:cNvSpPr/>
          <p:nvPr/>
        </p:nvSpPr>
        <p:spPr>
          <a:xfrm>
            <a:off x="4936694" y="1812584"/>
            <a:ext cx="3794650" cy="20852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Modification des données Socle1/2/3 Ménage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4920E08D-20A1-0C4A-E268-8E39FD317A37}"/>
              </a:ext>
            </a:extLst>
          </p:cNvPr>
          <p:cNvSpPr/>
          <p:nvPr/>
        </p:nvSpPr>
        <p:spPr>
          <a:xfrm>
            <a:off x="4936694" y="1477792"/>
            <a:ext cx="3794650" cy="20852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Consultation des données Socle1/2 Personne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E5733821-8C59-DC90-134A-579144BB3C2F}"/>
              </a:ext>
            </a:extLst>
          </p:cNvPr>
          <p:cNvSpPr/>
          <p:nvPr/>
        </p:nvSpPr>
        <p:spPr>
          <a:xfrm>
            <a:off x="4936691" y="2147376"/>
            <a:ext cx="3794650" cy="20852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Modification des données Socle1/2/3 Personne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D341805F-8B48-3AC4-3905-EE672970F496}"/>
              </a:ext>
            </a:extLst>
          </p:cNvPr>
          <p:cNvSpPr/>
          <p:nvPr/>
        </p:nvSpPr>
        <p:spPr>
          <a:xfrm>
            <a:off x="4936691" y="2482167"/>
            <a:ext cx="3794653" cy="20852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Création d’un BRA (Socle 3)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85A83790-F0D1-D494-54FA-7AE17E18A69A}"/>
              </a:ext>
            </a:extLst>
          </p:cNvPr>
          <p:cNvSpPr/>
          <p:nvPr/>
        </p:nvSpPr>
        <p:spPr>
          <a:xfrm>
            <a:off x="4936691" y="2816958"/>
            <a:ext cx="3794653" cy="208527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Modification d’un BRA (Socle 3)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FA9F40DC-BB93-8267-4F78-FAA0B77EF171}"/>
              </a:ext>
            </a:extLst>
          </p:cNvPr>
          <p:cNvSpPr/>
          <p:nvPr/>
        </p:nvSpPr>
        <p:spPr>
          <a:xfrm>
            <a:off x="2533650" y="3151749"/>
            <a:ext cx="2108616" cy="208527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API GET BRA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E1FD787B-FD83-2BA8-E6F3-E31C18A7BC64}"/>
              </a:ext>
            </a:extLst>
          </p:cNvPr>
          <p:cNvSpPr/>
          <p:nvPr/>
        </p:nvSpPr>
        <p:spPr>
          <a:xfrm>
            <a:off x="4936691" y="3151749"/>
            <a:ext cx="3794653" cy="208527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Consultation d’un BRA (Socle 3)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DC098017-E940-F1A5-1CEA-5B27A30BC839}"/>
              </a:ext>
            </a:extLst>
          </p:cNvPr>
          <p:cNvSpPr/>
          <p:nvPr/>
        </p:nvSpPr>
        <p:spPr>
          <a:xfrm>
            <a:off x="2533649" y="3638728"/>
            <a:ext cx="2108616" cy="3617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API POST </a:t>
            </a:r>
          </a:p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DISPOSITIFS / RECHERCHER</a:t>
            </a:r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6B585F2E-5B5B-6F15-755C-06A08D2C1932}"/>
              </a:ext>
            </a:extLst>
          </p:cNvPr>
          <p:cNvSpPr/>
          <p:nvPr/>
        </p:nvSpPr>
        <p:spPr>
          <a:xfrm>
            <a:off x="4936688" y="3638726"/>
            <a:ext cx="3794653" cy="36177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Recherche de dispositifs SISIAO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E9431C57-E57D-09EF-40FF-DF6235FA9B69}"/>
              </a:ext>
            </a:extLst>
          </p:cNvPr>
          <p:cNvSpPr/>
          <p:nvPr/>
        </p:nvSpPr>
        <p:spPr>
          <a:xfrm>
            <a:off x="2533649" y="4308311"/>
            <a:ext cx="2108616" cy="2085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API GET CODELISTES</a:t>
            </a:r>
          </a:p>
        </p:txBody>
      </p:sp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60E19191-A8C5-5E61-3EB4-A302076B577B}"/>
              </a:ext>
            </a:extLst>
          </p:cNvPr>
          <p:cNvSpPr/>
          <p:nvPr/>
        </p:nvSpPr>
        <p:spPr>
          <a:xfrm>
            <a:off x="4936688" y="4308310"/>
            <a:ext cx="3794653" cy="20852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Consultation des référentiels (code/libelle) SISIAO</a:t>
            </a:r>
          </a:p>
        </p:txBody>
      </p:sp>
    </p:spTree>
    <p:extLst>
      <p:ext uri="{BB962C8B-B14F-4D97-AF65-F5344CB8AC3E}">
        <p14:creationId xmlns:p14="http://schemas.microsoft.com/office/powerpoint/2010/main" val="5764832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C90985-AF8A-26E9-D496-486213230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0" y="486802"/>
            <a:ext cx="7701560" cy="656198"/>
          </a:xfrm>
        </p:spPr>
        <p:txBody>
          <a:bodyPr/>
          <a:lstStyle/>
          <a:p>
            <a:r>
              <a:rPr lang="fr-FR" sz="2000" dirty="0"/>
              <a:t>Cas d’usages techniques | Temps 1 </a:t>
            </a:r>
            <a:br>
              <a:rPr lang="fr-FR" sz="2000" dirty="0"/>
            </a:br>
            <a:r>
              <a:rPr lang="fr-FR" sz="1400" b="0" i="1" dirty="0"/>
              <a:t>Consulter un dossier Ménage</a:t>
            </a:r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977B1E5D-5064-11E6-3F93-95BACF3031A7}"/>
              </a:ext>
            </a:extLst>
          </p:cNvPr>
          <p:cNvCxnSpPr>
            <a:cxnSpLocks/>
          </p:cNvCxnSpPr>
          <p:nvPr/>
        </p:nvCxnSpPr>
        <p:spPr>
          <a:xfrm flipV="1">
            <a:off x="4369753" y="1854456"/>
            <a:ext cx="2964579" cy="60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B3C280B5-D638-10F3-C42C-EBF7FBD80D5C}"/>
              </a:ext>
            </a:extLst>
          </p:cNvPr>
          <p:cNvCxnSpPr>
            <a:cxnSpLocks/>
          </p:cNvCxnSpPr>
          <p:nvPr/>
        </p:nvCxnSpPr>
        <p:spPr>
          <a:xfrm flipH="1">
            <a:off x="4336225" y="3076510"/>
            <a:ext cx="2956702" cy="141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CC69AD3F-9A2F-69E9-A948-3AB125199295}"/>
              </a:ext>
            </a:extLst>
          </p:cNvPr>
          <p:cNvSpPr txBox="1"/>
          <p:nvPr/>
        </p:nvSpPr>
        <p:spPr>
          <a:xfrm>
            <a:off x="4428085" y="1703531"/>
            <a:ext cx="2825830" cy="107722"/>
          </a:xfrm>
          <a:prstGeom prst="rect">
            <a:avLst/>
          </a:prstGeom>
          <a:noFill/>
        </p:spPr>
        <p:txBody>
          <a:bodyPr wrap="square" tIns="0" bIns="0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55"/>
            <a:r>
              <a:rPr lang="fr-FR" sz="700" dirty="0">
                <a:solidFill>
                  <a:srgbClr val="000000"/>
                </a:solidFill>
                <a:latin typeface="Marianne"/>
              </a:rPr>
              <a:t>Consultation MENAGE SISIAO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786B54C-D3D7-5523-A64C-971E8176AD59}"/>
              </a:ext>
            </a:extLst>
          </p:cNvPr>
          <p:cNvSpPr txBox="1"/>
          <p:nvPr/>
        </p:nvSpPr>
        <p:spPr>
          <a:xfrm>
            <a:off x="4412935" y="2931896"/>
            <a:ext cx="2749119" cy="107722"/>
          </a:xfrm>
          <a:prstGeom prst="rect">
            <a:avLst/>
          </a:prstGeom>
          <a:noFill/>
        </p:spPr>
        <p:txBody>
          <a:bodyPr wrap="square" tIns="0" bIns="0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55"/>
            <a:r>
              <a:rPr lang="fr-FR" sz="700" dirty="0">
                <a:solidFill>
                  <a:srgbClr val="000000"/>
                </a:solidFill>
                <a:latin typeface="Marianne"/>
              </a:rPr>
              <a:t>PERSONNES (Socle 1, 2 et 3)</a:t>
            </a: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F954D667-360B-F1CB-768E-570DDC4B8737}"/>
              </a:ext>
            </a:extLst>
          </p:cNvPr>
          <p:cNvCxnSpPr>
            <a:cxnSpLocks/>
          </p:cNvCxnSpPr>
          <p:nvPr/>
        </p:nvCxnSpPr>
        <p:spPr>
          <a:xfrm flipV="1">
            <a:off x="4364231" y="4164785"/>
            <a:ext cx="2913584" cy="122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67771740-91F3-3291-1AE1-6389743BCFBC}"/>
              </a:ext>
            </a:extLst>
          </p:cNvPr>
          <p:cNvCxnSpPr>
            <a:cxnSpLocks/>
          </p:cNvCxnSpPr>
          <p:nvPr/>
        </p:nvCxnSpPr>
        <p:spPr>
          <a:xfrm flipH="1">
            <a:off x="4339085" y="4651857"/>
            <a:ext cx="2905977" cy="96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596483E1-CF8C-39BC-9F04-2EA870A39565}"/>
              </a:ext>
            </a:extLst>
          </p:cNvPr>
          <p:cNvSpPr txBox="1"/>
          <p:nvPr/>
        </p:nvSpPr>
        <p:spPr>
          <a:xfrm>
            <a:off x="4426032" y="4041096"/>
            <a:ext cx="2825830" cy="107722"/>
          </a:xfrm>
          <a:prstGeom prst="rect">
            <a:avLst/>
          </a:prstGeom>
          <a:noFill/>
        </p:spPr>
        <p:txBody>
          <a:bodyPr wrap="square" tIns="0" bIns="0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55"/>
            <a:r>
              <a:rPr lang="fr-FR" sz="700" dirty="0">
                <a:solidFill>
                  <a:srgbClr val="000000"/>
                </a:solidFill>
                <a:latin typeface="Marianne"/>
              </a:rPr>
              <a:t>Modification MENAGE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B7C3D32-0CD4-E0E3-101D-D14A1BD70E19}"/>
              </a:ext>
            </a:extLst>
          </p:cNvPr>
          <p:cNvSpPr txBox="1"/>
          <p:nvPr/>
        </p:nvSpPr>
        <p:spPr>
          <a:xfrm>
            <a:off x="4483000" y="4528355"/>
            <a:ext cx="2700294" cy="107722"/>
          </a:xfrm>
          <a:prstGeom prst="rect">
            <a:avLst/>
          </a:prstGeom>
          <a:noFill/>
        </p:spPr>
        <p:txBody>
          <a:bodyPr wrap="square" tIns="0" bIns="0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55"/>
            <a:r>
              <a:rPr lang="fr-FR" sz="700" dirty="0">
                <a:solidFill>
                  <a:srgbClr val="000000"/>
                </a:solidFill>
                <a:latin typeface="Marianne"/>
              </a:rPr>
              <a:t>Validation / Erreurs</a:t>
            </a:r>
          </a:p>
        </p:txBody>
      </p: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85962AA4-7D30-0904-3521-9B35A6C12537}"/>
              </a:ext>
            </a:extLst>
          </p:cNvPr>
          <p:cNvGrpSpPr/>
          <p:nvPr/>
        </p:nvGrpSpPr>
        <p:grpSpPr>
          <a:xfrm>
            <a:off x="603178" y="1311946"/>
            <a:ext cx="3697200" cy="272502"/>
            <a:chOff x="648819" y="1781019"/>
            <a:chExt cx="3247676" cy="272502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AA67C08-9662-1D94-842A-6FA7C42B05B4}"/>
                </a:ext>
              </a:extLst>
            </p:cNvPr>
            <p:cNvSpPr/>
            <p:nvPr/>
          </p:nvSpPr>
          <p:spPr>
            <a:xfrm>
              <a:off x="648819" y="1783521"/>
              <a:ext cx="3247676" cy="2700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216000" rtlCol="0" anchor="ctr" anchorCtr="0"/>
            <a:lstStyle/>
            <a:p>
              <a:pPr algn="ctr"/>
              <a:r>
                <a:rPr lang="fr-FR" sz="800" dirty="0"/>
                <a:t>Saisie clé ménage</a:t>
              </a:r>
            </a:p>
          </p:txBody>
        </p:sp>
        <p:pic>
          <p:nvPicPr>
            <p:cNvPr id="31" name="Graphique 30" descr="Utilisateur avec un remplissage uni">
              <a:extLst>
                <a:ext uri="{FF2B5EF4-FFF2-40B4-BE49-F238E27FC236}">
                  <a16:creationId xmlns:a16="http://schemas.microsoft.com/office/drawing/2014/main" id="{CA04422F-08A1-A6B1-D714-BB932DD98F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48819" y="1781019"/>
              <a:ext cx="215047" cy="244812"/>
            </a:xfrm>
            <a:prstGeom prst="rect">
              <a:avLst/>
            </a:prstGeom>
          </p:spPr>
        </p:pic>
      </p:grpSp>
      <p:grpSp>
        <p:nvGrpSpPr>
          <p:cNvPr id="65" name="Groupe 64">
            <a:extLst>
              <a:ext uri="{FF2B5EF4-FFF2-40B4-BE49-F238E27FC236}">
                <a16:creationId xmlns:a16="http://schemas.microsoft.com/office/drawing/2014/main" id="{4CF3C7E1-6F2E-1AC0-E94A-2C40BF8D150D}"/>
              </a:ext>
            </a:extLst>
          </p:cNvPr>
          <p:cNvGrpSpPr/>
          <p:nvPr/>
        </p:nvGrpSpPr>
        <p:grpSpPr>
          <a:xfrm>
            <a:off x="603178" y="1643406"/>
            <a:ext cx="3697200" cy="270000"/>
            <a:chOff x="641482" y="2136345"/>
            <a:chExt cx="3247676" cy="270000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7C3CE69C-7E53-7A9E-E613-BBE82AD7EFCF}"/>
                </a:ext>
              </a:extLst>
            </p:cNvPr>
            <p:cNvSpPr/>
            <p:nvPr/>
          </p:nvSpPr>
          <p:spPr>
            <a:xfrm>
              <a:off x="641482" y="2136345"/>
              <a:ext cx="3247676" cy="2700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216000" rtlCol="0" anchor="ctr" anchorCtr="0"/>
            <a:lstStyle/>
            <a:p>
              <a:pPr algn="ctr"/>
              <a:r>
                <a:rPr lang="fr-FR" sz="800" dirty="0"/>
                <a:t>Demande consultation MENAGE</a:t>
              </a:r>
            </a:p>
          </p:txBody>
        </p:sp>
        <p:pic>
          <p:nvPicPr>
            <p:cNvPr id="68" name="Graphique 67" descr="Engrenages avec un remplissage uni">
              <a:extLst>
                <a:ext uri="{FF2B5EF4-FFF2-40B4-BE49-F238E27FC236}">
                  <a16:creationId xmlns:a16="http://schemas.microsoft.com/office/drawing/2014/main" id="{A5E6E905-770C-1C59-B46B-33D614A29E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48819" y="2160999"/>
              <a:ext cx="244812" cy="244812"/>
            </a:xfrm>
            <a:prstGeom prst="rect">
              <a:avLst/>
            </a:prstGeom>
          </p:spPr>
        </p:pic>
      </p:grpSp>
      <p:grpSp>
        <p:nvGrpSpPr>
          <p:cNvPr id="69" name="Groupe 68">
            <a:extLst>
              <a:ext uri="{FF2B5EF4-FFF2-40B4-BE49-F238E27FC236}">
                <a16:creationId xmlns:a16="http://schemas.microsoft.com/office/drawing/2014/main" id="{744358FD-D2C1-3434-1BDF-CC0399C36EC2}"/>
              </a:ext>
            </a:extLst>
          </p:cNvPr>
          <p:cNvGrpSpPr/>
          <p:nvPr/>
        </p:nvGrpSpPr>
        <p:grpSpPr>
          <a:xfrm>
            <a:off x="603178" y="2922551"/>
            <a:ext cx="3697468" cy="273822"/>
            <a:chOff x="641482" y="2610306"/>
            <a:chExt cx="3247676" cy="273822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6186745B-3FA1-3C2E-243D-DC521F51B0AE}"/>
                </a:ext>
              </a:extLst>
            </p:cNvPr>
            <p:cNvSpPr/>
            <p:nvPr/>
          </p:nvSpPr>
          <p:spPr>
            <a:xfrm>
              <a:off x="641482" y="2610306"/>
              <a:ext cx="3247676" cy="2700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216000" rtlCol="0" anchor="ctr" anchorCtr="0"/>
            <a:lstStyle/>
            <a:p>
              <a:pPr algn="ctr"/>
              <a:r>
                <a:rPr lang="fr-FR" sz="800" dirty="0"/>
                <a:t>Enregistrement et Restitution des informations PERSONNE (Socle 1 , 2 et 3) </a:t>
              </a:r>
              <a:endParaRPr lang="fr-FR" sz="800" b="1" dirty="0"/>
            </a:p>
          </p:txBody>
        </p:sp>
        <p:pic>
          <p:nvPicPr>
            <p:cNvPr id="72" name="Graphique 71" descr="Engrenages avec un remplissage uni">
              <a:extLst>
                <a:ext uri="{FF2B5EF4-FFF2-40B4-BE49-F238E27FC236}">
                  <a16:creationId xmlns:a16="http://schemas.microsoft.com/office/drawing/2014/main" id="{4C1E9ABF-C00E-95AF-A3FC-123F175F3E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48819" y="2639316"/>
              <a:ext cx="244812" cy="244812"/>
            </a:xfrm>
            <a:prstGeom prst="rect">
              <a:avLst/>
            </a:prstGeom>
          </p:spPr>
        </p:pic>
      </p:grpSp>
      <p:grpSp>
        <p:nvGrpSpPr>
          <p:cNvPr id="73" name="Groupe 72">
            <a:extLst>
              <a:ext uri="{FF2B5EF4-FFF2-40B4-BE49-F238E27FC236}">
                <a16:creationId xmlns:a16="http://schemas.microsoft.com/office/drawing/2014/main" id="{FB9F7F78-1069-2431-3B69-362E26E97A0A}"/>
              </a:ext>
            </a:extLst>
          </p:cNvPr>
          <p:cNvGrpSpPr/>
          <p:nvPr/>
        </p:nvGrpSpPr>
        <p:grpSpPr>
          <a:xfrm>
            <a:off x="603178" y="3262639"/>
            <a:ext cx="3697200" cy="360000"/>
            <a:chOff x="641481" y="3240052"/>
            <a:chExt cx="3247675" cy="360000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6391AB2-0739-EBDB-551D-93441E2A7C6B}"/>
                </a:ext>
              </a:extLst>
            </p:cNvPr>
            <p:cNvSpPr/>
            <p:nvPr/>
          </p:nvSpPr>
          <p:spPr>
            <a:xfrm>
              <a:off x="641481" y="3240052"/>
              <a:ext cx="3247675" cy="3600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216000" rtlCol="0" anchor="ctr" anchorCtr="0"/>
            <a:lstStyle/>
            <a:p>
              <a:pPr algn="ctr"/>
              <a:r>
                <a:rPr lang="fr-FR" sz="800" b="1" dirty="0"/>
                <a:t>Réalisation d’une évaluation</a:t>
              </a:r>
            </a:p>
            <a:p>
              <a:pPr algn="ctr"/>
              <a:r>
                <a:rPr lang="fr-FR" sz="800" dirty="0"/>
                <a:t>Consultation des informations MENAGE/PERSONNE</a:t>
              </a:r>
            </a:p>
          </p:txBody>
        </p:sp>
        <p:pic>
          <p:nvPicPr>
            <p:cNvPr id="76" name="Graphique 75" descr="Utilisateur avec un remplissage uni">
              <a:extLst>
                <a:ext uri="{FF2B5EF4-FFF2-40B4-BE49-F238E27FC236}">
                  <a16:creationId xmlns:a16="http://schemas.microsoft.com/office/drawing/2014/main" id="{94A2F7D3-E645-C9A5-FC5D-6169E0F7AB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48819" y="3240535"/>
              <a:ext cx="207709" cy="244812"/>
            </a:xfrm>
            <a:prstGeom prst="rect">
              <a:avLst/>
            </a:prstGeom>
          </p:spPr>
        </p:pic>
      </p:grpSp>
      <p:grpSp>
        <p:nvGrpSpPr>
          <p:cNvPr id="77" name="Groupe 76">
            <a:extLst>
              <a:ext uri="{FF2B5EF4-FFF2-40B4-BE49-F238E27FC236}">
                <a16:creationId xmlns:a16="http://schemas.microsoft.com/office/drawing/2014/main" id="{C5C7F703-340F-9DBF-AB7C-74AFF19F5A4C}"/>
              </a:ext>
            </a:extLst>
          </p:cNvPr>
          <p:cNvGrpSpPr/>
          <p:nvPr/>
        </p:nvGrpSpPr>
        <p:grpSpPr>
          <a:xfrm>
            <a:off x="603178" y="3689196"/>
            <a:ext cx="3697200" cy="360001"/>
            <a:chOff x="641482" y="3728609"/>
            <a:chExt cx="3247674" cy="360001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B1E7AFA7-687E-F739-BD0B-D6678B47CBB0}"/>
                </a:ext>
              </a:extLst>
            </p:cNvPr>
            <p:cNvSpPr/>
            <p:nvPr/>
          </p:nvSpPr>
          <p:spPr>
            <a:xfrm>
              <a:off x="641482" y="3728610"/>
              <a:ext cx="3247674" cy="3600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216000" rtlCol="0" anchor="ctr" anchorCtr="0"/>
            <a:lstStyle/>
            <a:p>
              <a:pPr algn="ctr"/>
              <a:r>
                <a:rPr lang="fr-FR" sz="800" dirty="0"/>
                <a:t>Modification des informations MENAGE/PERSONNE</a:t>
              </a:r>
            </a:p>
            <a:p>
              <a:pPr algn="ctr"/>
              <a:r>
                <a:rPr lang="fr-FR" sz="800" dirty="0"/>
                <a:t>(Socle 1, 2 et 3) et ajout d’un BRA</a:t>
              </a:r>
            </a:p>
          </p:txBody>
        </p:sp>
        <p:pic>
          <p:nvPicPr>
            <p:cNvPr id="83" name="Graphique 82" descr="Utilisateur avec un remplissage uni">
              <a:extLst>
                <a:ext uri="{FF2B5EF4-FFF2-40B4-BE49-F238E27FC236}">
                  <a16:creationId xmlns:a16="http://schemas.microsoft.com/office/drawing/2014/main" id="{A1FBE627-B3E5-4334-E423-6D0C967C09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48819" y="3728609"/>
              <a:ext cx="207710" cy="244812"/>
            </a:xfrm>
            <a:prstGeom prst="rect">
              <a:avLst/>
            </a:prstGeom>
          </p:spPr>
        </p:pic>
      </p:grpSp>
      <p:grpSp>
        <p:nvGrpSpPr>
          <p:cNvPr id="84" name="Groupe 83">
            <a:extLst>
              <a:ext uri="{FF2B5EF4-FFF2-40B4-BE49-F238E27FC236}">
                <a16:creationId xmlns:a16="http://schemas.microsoft.com/office/drawing/2014/main" id="{3796F81C-B65A-F2F6-26F5-719A8AC32DD9}"/>
              </a:ext>
            </a:extLst>
          </p:cNvPr>
          <p:cNvGrpSpPr/>
          <p:nvPr/>
        </p:nvGrpSpPr>
        <p:grpSpPr>
          <a:xfrm>
            <a:off x="603178" y="4104570"/>
            <a:ext cx="3697200" cy="599978"/>
            <a:chOff x="647199" y="4422343"/>
            <a:chExt cx="3247674" cy="426083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2C258659-166D-5823-CF5E-7A8B26DD4EF0}"/>
                </a:ext>
              </a:extLst>
            </p:cNvPr>
            <p:cNvSpPr>
              <a:spLocks/>
            </p:cNvSpPr>
            <p:nvPr/>
          </p:nvSpPr>
          <p:spPr>
            <a:xfrm>
              <a:off x="647199" y="4422343"/>
              <a:ext cx="3247674" cy="42608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216000" rtlCol="0" anchor="ctr" anchorCtr="0"/>
            <a:lstStyle/>
            <a:p>
              <a:pPr algn="ctr"/>
              <a:r>
                <a:rPr lang="fr-FR" sz="800" dirty="0"/>
                <a:t>Transmission des modifications MENAGE/PERSONNE (Socle 1, 2 et 3) et BRA</a:t>
              </a:r>
            </a:p>
          </p:txBody>
        </p:sp>
        <p:pic>
          <p:nvPicPr>
            <p:cNvPr id="86" name="Graphique 85" descr="Engrenages avec un remplissage uni">
              <a:extLst>
                <a:ext uri="{FF2B5EF4-FFF2-40B4-BE49-F238E27FC236}">
                  <a16:creationId xmlns:a16="http://schemas.microsoft.com/office/drawing/2014/main" id="{E04D8FB9-D60D-713B-8146-055CE58CCDA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54536" y="4446998"/>
              <a:ext cx="244812" cy="168312"/>
            </a:xfrm>
            <a:prstGeom prst="rect">
              <a:avLst/>
            </a:prstGeom>
          </p:spPr>
        </p:pic>
      </p:grpSp>
      <p:sp>
        <p:nvSpPr>
          <p:cNvPr id="87" name="ZoneTexte 86">
            <a:extLst>
              <a:ext uri="{FF2B5EF4-FFF2-40B4-BE49-F238E27FC236}">
                <a16:creationId xmlns:a16="http://schemas.microsoft.com/office/drawing/2014/main" id="{8703D3E0-E90A-C2D5-1729-DACCA83F8A0B}"/>
              </a:ext>
            </a:extLst>
          </p:cNvPr>
          <p:cNvSpPr txBox="1"/>
          <p:nvPr/>
        </p:nvSpPr>
        <p:spPr>
          <a:xfrm>
            <a:off x="1985897" y="1032935"/>
            <a:ext cx="573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DUI</a:t>
            </a:r>
          </a:p>
        </p:txBody>
      </p:sp>
      <p:sp>
        <p:nvSpPr>
          <p:cNvPr id="88" name="Rectangle : coins arrondis 87">
            <a:extLst>
              <a:ext uri="{FF2B5EF4-FFF2-40B4-BE49-F238E27FC236}">
                <a16:creationId xmlns:a16="http://schemas.microsoft.com/office/drawing/2014/main" id="{B573FC5E-F34D-2D99-DED4-3EBF5C1860E1}"/>
              </a:ext>
            </a:extLst>
          </p:cNvPr>
          <p:cNvSpPr/>
          <p:nvPr/>
        </p:nvSpPr>
        <p:spPr>
          <a:xfrm>
            <a:off x="7341669" y="1032935"/>
            <a:ext cx="1731386" cy="3715903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defTabSz="914355"/>
            <a:r>
              <a:rPr lang="fr-FR" sz="1050" b="1" dirty="0">
                <a:solidFill>
                  <a:schemeClr val="bg1"/>
                </a:solidFill>
                <a:latin typeface="Marianne"/>
              </a:rPr>
              <a:t>SI SIAO</a:t>
            </a:r>
          </a:p>
        </p:txBody>
      </p:sp>
      <p:sp>
        <p:nvSpPr>
          <p:cNvPr id="89" name="Flèche : bas 88">
            <a:extLst>
              <a:ext uri="{FF2B5EF4-FFF2-40B4-BE49-F238E27FC236}">
                <a16:creationId xmlns:a16="http://schemas.microsoft.com/office/drawing/2014/main" id="{E4B58E34-6B98-83ED-1CE3-2970B9A9F8DD}"/>
              </a:ext>
            </a:extLst>
          </p:cNvPr>
          <p:cNvSpPr/>
          <p:nvPr/>
        </p:nvSpPr>
        <p:spPr>
          <a:xfrm>
            <a:off x="230659" y="1309822"/>
            <a:ext cx="244812" cy="3351715"/>
          </a:xfrm>
          <a:prstGeom prst="down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0" name="Groupe 89">
            <a:extLst>
              <a:ext uri="{FF2B5EF4-FFF2-40B4-BE49-F238E27FC236}">
                <a16:creationId xmlns:a16="http://schemas.microsoft.com/office/drawing/2014/main" id="{6EBCA370-B5EE-A073-29D5-6A48851C35D6}"/>
              </a:ext>
            </a:extLst>
          </p:cNvPr>
          <p:cNvGrpSpPr/>
          <p:nvPr/>
        </p:nvGrpSpPr>
        <p:grpSpPr>
          <a:xfrm>
            <a:off x="603178" y="2597006"/>
            <a:ext cx="3697200" cy="270000"/>
            <a:chOff x="641482" y="2136345"/>
            <a:chExt cx="3247676" cy="270000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F90B161A-CD97-8C30-D14B-B5F2EADE4715}"/>
                </a:ext>
              </a:extLst>
            </p:cNvPr>
            <p:cNvSpPr/>
            <p:nvPr/>
          </p:nvSpPr>
          <p:spPr>
            <a:xfrm>
              <a:off x="641482" y="2136345"/>
              <a:ext cx="3247676" cy="2700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216000" rtlCol="0" anchor="ctr" anchorCtr="0"/>
            <a:lstStyle/>
            <a:p>
              <a:pPr algn="ctr"/>
              <a:r>
                <a:rPr lang="fr-FR" sz="800" dirty="0"/>
                <a:t>Demande consultation PERSONNE</a:t>
              </a:r>
            </a:p>
          </p:txBody>
        </p:sp>
        <p:pic>
          <p:nvPicPr>
            <p:cNvPr id="92" name="Graphique 91" descr="Engrenages avec un remplissage uni">
              <a:extLst>
                <a:ext uri="{FF2B5EF4-FFF2-40B4-BE49-F238E27FC236}">
                  <a16:creationId xmlns:a16="http://schemas.microsoft.com/office/drawing/2014/main" id="{43301FFA-2CCB-A9C7-8D8D-9B5795E567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48819" y="2160999"/>
              <a:ext cx="244812" cy="244812"/>
            </a:xfrm>
            <a:prstGeom prst="rect">
              <a:avLst/>
            </a:prstGeom>
          </p:spPr>
        </p:pic>
      </p:grpSp>
      <p:grpSp>
        <p:nvGrpSpPr>
          <p:cNvPr id="93" name="Groupe 92">
            <a:extLst>
              <a:ext uri="{FF2B5EF4-FFF2-40B4-BE49-F238E27FC236}">
                <a16:creationId xmlns:a16="http://schemas.microsoft.com/office/drawing/2014/main" id="{1DF8EF5E-1529-4AB9-A666-BD49BEF3CE6D}"/>
              </a:ext>
            </a:extLst>
          </p:cNvPr>
          <p:cNvGrpSpPr/>
          <p:nvPr/>
        </p:nvGrpSpPr>
        <p:grpSpPr>
          <a:xfrm>
            <a:off x="603178" y="1972943"/>
            <a:ext cx="3697200" cy="270000"/>
            <a:chOff x="641482" y="2136345"/>
            <a:chExt cx="3247676" cy="270000"/>
          </a:xfrm>
        </p:grpSpPr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44D2C4A3-5645-D008-58AD-54988AD0A436}"/>
                </a:ext>
              </a:extLst>
            </p:cNvPr>
            <p:cNvSpPr/>
            <p:nvPr/>
          </p:nvSpPr>
          <p:spPr>
            <a:xfrm>
              <a:off x="641482" y="2136345"/>
              <a:ext cx="3247676" cy="2700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216000" rtlCol="0" anchor="ctr" anchorCtr="0"/>
            <a:lstStyle/>
            <a:p>
              <a:pPr algn="ctr"/>
              <a:r>
                <a:rPr lang="fr-FR" sz="800" dirty="0"/>
                <a:t>Enregistrement et Restitution des informations MENAGE (Socle 1, 2 et 3) </a:t>
              </a:r>
              <a:endParaRPr lang="fr-FR" sz="800" b="1" dirty="0"/>
            </a:p>
          </p:txBody>
        </p:sp>
        <p:pic>
          <p:nvPicPr>
            <p:cNvPr id="95" name="Graphique 94" descr="Engrenages avec un remplissage uni">
              <a:extLst>
                <a:ext uri="{FF2B5EF4-FFF2-40B4-BE49-F238E27FC236}">
                  <a16:creationId xmlns:a16="http://schemas.microsoft.com/office/drawing/2014/main" id="{BA2CFF30-80AB-0AB7-EB58-3FE8E431AF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48819" y="2160999"/>
              <a:ext cx="244812" cy="244812"/>
            </a:xfrm>
            <a:prstGeom prst="rect">
              <a:avLst/>
            </a:prstGeom>
          </p:spPr>
        </p:pic>
      </p:grpSp>
      <p:grpSp>
        <p:nvGrpSpPr>
          <p:cNvPr id="98" name="Groupe 97">
            <a:extLst>
              <a:ext uri="{FF2B5EF4-FFF2-40B4-BE49-F238E27FC236}">
                <a16:creationId xmlns:a16="http://schemas.microsoft.com/office/drawing/2014/main" id="{BE0B3534-2B10-984A-C630-723FA0525AD1}"/>
              </a:ext>
            </a:extLst>
          </p:cNvPr>
          <p:cNvGrpSpPr/>
          <p:nvPr/>
        </p:nvGrpSpPr>
        <p:grpSpPr>
          <a:xfrm>
            <a:off x="603178" y="2276759"/>
            <a:ext cx="3697200" cy="272502"/>
            <a:chOff x="648819" y="1781019"/>
            <a:chExt cx="3247676" cy="272502"/>
          </a:xfrm>
        </p:grpSpPr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FCDB30DE-0EA4-C082-EC39-0DBCE9088662}"/>
                </a:ext>
              </a:extLst>
            </p:cNvPr>
            <p:cNvSpPr/>
            <p:nvPr/>
          </p:nvSpPr>
          <p:spPr>
            <a:xfrm>
              <a:off x="648819" y="1783521"/>
              <a:ext cx="3247676" cy="2700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216000" rtlCol="0" anchor="ctr" anchorCtr="0"/>
            <a:lstStyle/>
            <a:p>
              <a:pPr algn="ctr"/>
              <a:r>
                <a:rPr lang="fr-FR" sz="800" dirty="0"/>
                <a:t>Consultation des données MENAGE / Choix des personnes à intégrer</a:t>
              </a:r>
            </a:p>
          </p:txBody>
        </p:sp>
        <p:pic>
          <p:nvPicPr>
            <p:cNvPr id="100" name="Graphique 99" descr="Utilisateur avec un remplissage uni">
              <a:extLst>
                <a:ext uri="{FF2B5EF4-FFF2-40B4-BE49-F238E27FC236}">
                  <a16:creationId xmlns:a16="http://schemas.microsoft.com/office/drawing/2014/main" id="{C084C4A8-FF17-FF1F-0129-E55BC8AF5C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48820" y="1781019"/>
              <a:ext cx="215047" cy="244812"/>
            </a:xfrm>
            <a:prstGeom prst="rect">
              <a:avLst/>
            </a:prstGeom>
          </p:spPr>
        </p:pic>
      </p:grpSp>
      <p:cxnSp>
        <p:nvCxnSpPr>
          <p:cNvPr id="106" name="Connecteur droit avec flèche 105">
            <a:extLst>
              <a:ext uri="{FF2B5EF4-FFF2-40B4-BE49-F238E27FC236}">
                <a16:creationId xmlns:a16="http://schemas.microsoft.com/office/drawing/2014/main" id="{2E87591E-A843-CCC4-5218-8AE9D2464B1D}"/>
              </a:ext>
            </a:extLst>
          </p:cNvPr>
          <p:cNvCxnSpPr>
            <a:cxnSpLocks/>
          </p:cNvCxnSpPr>
          <p:nvPr/>
        </p:nvCxnSpPr>
        <p:spPr>
          <a:xfrm flipH="1">
            <a:off x="4342672" y="2105811"/>
            <a:ext cx="2956702" cy="141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7" name="ZoneTexte 106">
            <a:extLst>
              <a:ext uri="{FF2B5EF4-FFF2-40B4-BE49-F238E27FC236}">
                <a16:creationId xmlns:a16="http://schemas.microsoft.com/office/drawing/2014/main" id="{59B099E8-57B6-CAD4-E00A-C5191E011B63}"/>
              </a:ext>
            </a:extLst>
          </p:cNvPr>
          <p:cNvSpPr txBox="1"/>
          <p:nvPr/>
        </p:nvSpPr>
        <p:spPr>
          <a:xfrm>
            <a:off x="4577336" y="1982605"/>
            <a:ext cx="2749119" cy="107722"/>
          </a:xfrm>
          <a:prstGeom prst="rect">
            <a:avLst/>
          </a:prstGeom>
          <a:noFill/>
        </p:spPr>
        <p:txBody>
          <a:bodyPr wrap="square" tIns="0" bIns="0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55"/>
            <a:r>
              <a:rPr lang="fr-FR" sz="700" dirty="0">
                <a:solidFill>
                  <a:srgbClr val="000000"/>
                </a:solidFill>
                <a:latin typeface="Marianne"/>
              </a:rPr>
              <a:t>MENAGE (Socle 1, 2 et 3)</a:t>
            </a:r>
          </a:p>
        </p:txBody>
      </p:sp>
      <p:cxnSp>
        <p:nvCxnSpPr>
          <p:cNvPr id="108" name="Connecteur droit avec flèche 107">
            <a:extLst>
              <a:ext uri="{FF2B5EF4-FFF2-40B4-BE49-F238E27FC236}">
                <a16:creationId xmlns:a16="http://schemas.microsoft.com/office/drawing/2014/main" id="{66953076-B1C8-2522-279E-DAE4DC82F247}"/>
              </a:ext>
            </a:extLst>
          </p:cNvPr>
          <p:cNvCxnSpPr>
            <a:cxnSpLocks/>
          </p:cNvCxnSpPr>
          <p:nvPr/>
        </p:nvCxnSpPr>
        <p:spPr>
          <a:xfrm flipV="1">
            <a:off x="4331643" y="2687179"/>
            <a:ext cx="2964579" cy="60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09" name="ZoneTexte 108">
            <a:extLst>
              <a:ext uri="{FF2B5EF4-FFF2-40B4-BE49-F238E27FC236}">
                <a16:creationId xmlns:a16="http://schemas.microsoft.com/office/drawing/2014/main" id="{7E2CBCE5-1B8F-1DB6-A2D3-E6B195FB446F}"/>
              </a:ext>
            </a:extLst>
          </p:cNvPr>
          <p:cNvSpPr txBox="1"/>
          <p:nvPr/>
        </p:nvSpPr>
        <p:spPr>
          <a:xfrm>
            <a:off x="4389975" y="2536254"/>
            <a:ext cx="2825830" cy="107722"/>
          </a:xfrm>
          <a:prstGeom prst="rect">
            <a:avLst/>
          </a:prstGeom>
          <a:noFill/>
        </p:spPr>
        <p:txBody>
          <a:bodyPr wrap="square" tIns="0" bIns="0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55"/>
            <a:r>
              <a:rPr lang="fr-FR" sz="700" dirty="0">
                <a:solidFill>
                  <a:srgbClr val="000000"/>
                </a:solidFill>
                <a:latin typeface="Marianne"/>
              </a:rPr>
              <a:t>Consultation PERSONNE SISIAO</a:t>
            </a:r>
          </a:p>
        </p:txBody>
      </p:sp>
      <p:cxnSp>
        <p:nvCxnSpPr>
          <p:cNvPr id="110" name="Connecteur droit avec flèche 109">
            <a:extLst>
              <a:ext uri="{FF2B5EF4-FFF2-40B4-BE49-F238E27FC236}">
                <a16:creationId xmlns:a16="http://schemas.microsoft.com/office/drawing/2014/main" id="{C87D7BC3-9337-13A1-CAFF-D1E93CBCEA77}"/>
              </a:ext>
            </a:extLst>
          </p:cNvPr>
          <p:cNvCxnSpPr>
            <a:cxnSpLocks/>
          </p:cNvCxnSpPr>
          <p:nvPr/>
        </p:nvCxnSpPr>
        <p:spPr>
          <a:xfrm flipV="1">
            <a:off x="4331643" y="2756431"/>
            <a:ext cx="2964579" cy="6042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11" name="Connecteur droit avec flèche 110">
            <a:extLst>
              <a:ext uri="{FF2B5EF4-FFF2-40B4-BE49-F238E27FC236}">
                <a16:creationId xmlns:a16="http://schemas.microsoft.com/office/drawing/2014/main" id="{4AAF22CE-EAA2-7C01-D4F7-4AF8600B3304}"/>
              </a:ext>
            </a:extLst>
          </p:cNvPr>
          <p:cNvCxnSpPr>
            <a:cxnSpLocks/>
          </p:cNvCxnSpPr>
          <p:nvPr/>
        </p:nvCxnSpPr>
        <p:spPr>
          <a:xfrm flipV="1">
            <a:off x="4329789" y="2825683"/>
            <a:ext cx="2964579" cy="6042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12" name="Connecteur droit avec flèche 111">
            <a:extLst>
              <a:ext uri="{FF2B5EF4-FFF2-40B4-BE49-F238E27FC236}">
                <a16:creationId xmlns:a16="http://schemas.microsoft.com/office/drawing/2014/main" id="{5E6FDED0-18CE-6603-8BE3-5BC29B88E8EB}"/>
              </a:ext>
            </a:extLst>
          </p:cNvPr>
          <p:cNvCxnSpPr>
            <a:cxnSpLocks/>
          </p:cNvCxnSpPr>
          <p:nvPr/>
        </p:nvCxnSpPr>
        <p:spPr>
          <a:xfrm flipV="1">
            <a:off x="4364231" y="4329949"/>
            <a:ext cx="2913584" cy="122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13" name="ZoneTexte 112">
            <a:extLst>
              <a:ext uri="{FF2B5EF4-FFF2-40B4-BE49-F238E27FC236}">
                <a16:creationId xmlns:a16="http://schemas.microsoft.com/office/drawing/2014/main" id="{46D1AB60-68F9-41F1-74B3-497F1BDC06A4}"/>
              </a:ext>
            </a:extLst>
          </p:cNvPr>
          <p:cNvSpPr txBox="1"/>
          <p:nvPr/>
        </p:nvSpPr>
        <p:spPr>
          <a:xfrm>
            <a:off x="4452907" y="4214337"/>
            <a:ext cx="2825830" cy="107722"/>
          </a:xfrm>
          <a:prstGeom prst="rect">
            <a:avLst/>
          </a:prstGeom>
          <a:noFill/>
        </p:spPr>
        <p:txBody>
          <a:bodyPr wrap="square" tIns="0" bIns="0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55"/>
            <a:r>
              <a:rPr lang="fr-FR" sz="700" dirty="0">
                <a:solidFill>
                  <a:srgbClr val="000000"/>
                </a:solidFill>
                <a:latin typeface="Marianne"/>
              </a:rPr>
              <a:t>Modification PERSONNE</a:t>
            </a:r>
          </a:p>
        </p:txBody>
      </p:sp>
      <p:cxnSp>
        <p:nvCxnSpPr>
          <p:cNvPr id="114" name="Connecteur droit avec flèche 113">
            <a:extLst>
              <a:ext uri="{FF2B5EF4-FFF2-40B4-BE49-F238E27FC236}">
                <a16:creationId xmlns:a16="http://schemas.microsoft.com/office/drawing/2014/main" id="{A035EC98-8E6F-62DD-9077-30B7BF1D451E}"/>
              </a:ext>
            </a:extLst>
          </p:cNvPr>
          <p:cNvCxnSpPr>
            <a:cxnSpLocks/>
          </p:cNvCxnSpPr>
          <p:nvPr/>
        </p:nvCxnSpPr>
        <p:spPr>
          <a:xfrm flipV="1">
            <a:off x="4364231" y="4491903"/>
            <a:ext cx="2913584" cy="122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15" name="ZoneTexte 114">
            <a:extLst>
              <a:ext uri="{FF2B5EF4-FFF2-40B4-BE49-F238E27FC236}">
                <a16:creationId xmlns:a16="http://schemas.microsoft.com/office/drawing/2014/main" id="{1582D2E0-B82C-10F8-722C-884240A239B9}"/>
              </a:ext>
            </a:extLst>
          </p:cNvPr>
          <p:cNvSpPr txBox="1"/>
          <p:nvPr/>
        </p:nvSpPr>
        <p:spPr>
          <a:xfrm>
            <a:off x="4452907" y="4376291"/>
            <a:ext cx="2825830" cy="107722"/>
          </a:xfrm>
          <a:prstGeom prst="rect">
            <a:avLst/>
          </a:prstGeom>
          <a:noFill/>
        </p:spPr>
        <p:txBody>
          <a:bodyPr wrap="square" tIns="0" bIns="0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55"/>
            <a:r>
              <a:rPr lang="fr-FR" sz="700" dirty="0">
                <a:solidFill>
                  <a:srgbClr val="000000"/>
                </a:solidFill>
                <a:latin typeface="Marianne"/>
              </a:rPr>
              <a:t>Ajout BRA</a:t>
            </a:r>
          </a:p>
        </p:txBody>
      </p:sp>
    </p:spTree>
    <p:extLst>
      <p:ext uri="{BB962C8B-B14F-4D97-AF65-F5344CB8AC3E}">
        <p14:creationId xmlns:p14="http://schemas.microsoft.com/office/powerpoint/2010/main" val="32916774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F54559-F98B-54FF-3B73-A91311852C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 : coins arrondis 96">
            <a:extLst>
              <a:ext uri="{FF2B5EF4-FFF2-40B4-BE49-F238E27FC236}">
                <a16:creationId xmlns:a16="http://schemas.microsoft.com/office/drawing/2014/main" id="{D62816AB-A058-91F2-EC61-9B90D0720D3B}"/>
              </a:ext>
            </a:extLst>
          </p:cNvPr>
          <p:cNvSpPr/>
          <p:nvPr/>
        </p:nvSpPr>
        <p:spPr>
          <a:xfrm>
            <a:off x="5807869" y="1321461"/>
            <a:ext cx="3007519" cy="3129583"/>
          </a:xfrm>
          <a:prstGeom prst="roundRect">
            <a:avLst/>
          </a:prstGeom>
          <a:ln w="31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 defTabSz="914355"/>
            <a:r>
              <a:rPr lang="fr-FR" sz="1050" b="1" dirty="0">
                <a:solidFill>
                  <a:srgbClr val="000000"/>
                </a:solidFill>
                <a:latin typeface="Marianne"/>
              </a:rPr>
              <a:t>SI SIAO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5DB1243-E046-91FA-3431-7130F9C91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1" y="486802"/>
            <a:ext cx="7701560" cy="656198"/>
          </a:xfrm>
        </p:spPr>
        <p:txBody>
          <a:bodyPr/>
          <a:lstStyle/>
          <a:p>
            <a:r>
              <a:rPr lang="fr-FR" sz="2000" dirty="0"/>
              <a:t>Cas d’usages techniques | Temps 1 </a:t>
            </a:r>
            <a:br>
              <a:rPr lang="fr-FR" sz="2000" dirty="0"/>
            </a:br>
            <a:r>
              <a:rPr lang="fr-FR" sz="1400" b="0" i="1" dirty="0"/>
              <a:t>Consulter un dossier Ménage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6045C04A-74C9-273D-8412-0B94541D41F2}"/>
              </a:ext>
            </a:extLst>
          </p:cNvPr>
          <p:cNvCxnSpPr>
            <a:cxnSpLocks/>
          </p:cNvCxnSpPr>
          <p:nvPr/>
        </p:nvCxnSpPr>
        <p:spPr>
          <a:xfrm flipV="1">
            <a:off x="1783564" y="1773848"/>
            <a:ext cx="4230716" cy="2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37809405-4635-2791-5E4F-7F48A5E1F869}"/>
              </a:ext>
            </a:extLst>
          </p:cNvPr>
          <p:cNvSpPr/>
          <p:nvPr/>
        </p:nvSpPr>
        <p:spPr>
          <a:xfrm>
            <a:off x="6012630" y="1689903"/>
            <a:ext cx="2613600" cy="708368"/>
          </a:xfrm>
          <a:prstGeom prst="roundRect">
            <a:avLst/>
          </a:prstGeom>
          <a:noFill/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55"/>
            <a:r>
              <a:rPr lang="fr-FR" sz="900" b="1" dirty="0">
                <a:solidFill>
                  <a:srgbClr val="000000"/>
                </a:solidFill>
                <a:latin typeface="Marianne"/>
              </a:rPr>
              <a:t>GET MENAGE</a:t>
            </a:r>
          </a:p>
          <a:p>
            <a:pPr algn="ctr" defTabSz="914355"/>
            <a:r>
              <a:rPr lang="fr-FR" sz="900" b="1" dirty="0">
                <a:solidFill>
                  <a:srgbClr val="000000"/>
                </a:solidFill>
                <a:latin typeface="Marianne"/>
              </a:rPr>
              <a:t>/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menages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/{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cleMenage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}/socle3</a:t>
            </a:r>
          </a:p>
          <a:p>
            <a:pPr algn="ctr" defTabSz="914355"/>
            <a:r>
              <a:rPr lang="fr-FR" sz="900" dirty="0">
                <a:solidFill>
                  <a:srgbClr val="000000"/>
                </a:solidFill>
                <a:latin typeface="Marianne"/>
              </a:rPr>
              <a:t>Récupération des informations </a:t>
            </a:r>
          </a:p>
          <a:p>
            <a:pPr algn="ctr" defTabSz="914355"/>
            <a:r>
              <a:rPr lang="fr-FR" sz="900" dirty="0">
                <a:solidFill>
                  <a:srgbClr val="000000"/>
                </a:solidFill>
                <a:latin typeface="Marianne"/>
              </a:rPr>
              <a:t>MENAGE Socle 1, 2 et 3</a:t>
            </a: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6E5DA5D5-7D92-AABA-B901-E0F9F60A6533}"/>
              </a:ext>
            </a:extLst>
          </p:cNvPr>
          <p:cNvCxnSpPr>
            <a:cxnSpLocks/>
          </p:cNvCxnSpPr>
          <p:nvPr/>
        </p:nvCxnSpPr>
        <p:spPr>
          <a:xfrm flipH="1">
            <a:off x="1783564" y="2261438"/>
            <a:ext cx="4215872" cy="17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4" name="ZoneTexte 63">
            <a:extLst>
              <a:ext uri="{FF2B5EF4-FFF2-40B4-BE49-F238E27FC236}">
                <a16:creationId xmlns:a16="http://schemas.microsoft.com/office/drawing/2014/main" id="{75F00F3D-4301-791D-8073-E95B26435AED}"/>
              </a:ext>
            </a:extLst>
          </p:cNvPr>
          <p:cNvSpPr txBox="1"/>
          <p:nvPr/>
        </p:nvSpPr>
        <p:spPr>
          <a:xfrm>
            <a:off x="1788512" y="1586868"/>
            <a:ext cx="420927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55"/>
            <a:r>
              <a:rPr lang="fr-FR" dirty="0">
                <a:solidFill>
                  <a:srgbClr val="000000"/>
                </a:solidFill>
                <a:latin typeface="Marianne"/>
              </a:rPr>
              <a:t>Clé SI SIAO MENAGE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6639E603-59A4-56B4-64F0-C8516BB95F97}"/>
              </a:ext>
            </a:extLst>
          </p:cNvPr>
          <p:cNvSpPr txBox="1"/>
          <p:nvPr/>
        </p:nvSpPr>
        <p:spPr>
          <a:xfrm>
            <a:off x="1885951" y="1924865"/>
            <a:ext cx="41068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55"/>
            <a:r>
              <a:rPr lang="fr-FR" sz="900" dirty="0">
                <a:solidFill>
                  <a:srgbClr val="000000"/>
                </a:solidFill>
                <a:latin typeface="Marianne"/>
              </a:rPr>
              <a:t>MENAGE Socle 1,2 et 3</a:t>
            </a:r>
          </a:p>
          <a:p>
            <a:pPr algn="ctr" defTabSz="914355"/>
            <a:r>
              <a:rPr lang="fr-FR" sz="900" dirty="0">
                <a:solidFill>
                  <a:srgbClr val="000000"/>
                </a:solidFill>
                <a:latin typeface="Marianne"/>
              </a:rPr>
              <a:t> + Clés des personnes du ménage orientés vers l’ESMS</a:t>
            </a:r>
          </a:p>
        </p:txBody>
      </p:sp>
      <p:sp>
        <p:nvSpPr>
          <p:cNvPr id="75" name="Rectangle : coins arrondis 74">
            <a:extLst>
              <a:ext uri="{FF2B5EF4-FFF2-40B4-BE49-F238E27FC236}">
                <a16:creationId xmlns:a16="http://schemas.microsoft.com/office/drawing/2014/main" id="{3F924B52-837F-4915-1E98-6B57B8449DE9}"/>
              </a:ext>
            </a:extLst>
          </p:cNvPr>
          <p:cNvSpPr/>
          <p:nvPr/>
        </p:nvSpPr>
        <p:spPr>
          <a:xfrm>
            <a:off x="6020878" y="3111916"/>
            <a:ext cx="2613600" cy="709200"/>
          </a:xfrm>
          <a:prstGeom prst="roundRect">
            <a:avLst/>
          </a:prstGeom>
          <a:noFill/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55"/>
            <a:r>
              <a:rPr lang="fr-FR" sz="900" b="1" dirty="0">
                <a:solidFill>
                  <a:srgbClr val="000000"/>
                </a:solidFill>
                <a:latin typeface="Marianne"/>
              </a:rPr>
              <a:t>GET PERSONNE</a:t>
            </a:r>
          </a:p>
          <a:p>
            <a:pPr algn="ctr" defTabSz="914355"/>
            <a:r>
              <a:rPr lang="fr-FR" sz="900" b="1" dirty="0">
                <a:solidFill>
                  <a:srgbClr val="000000"/>
                </a:solidFill>
                <a:latin typeface="Marianne"/>
              </a:rPr>
              <a:t>/personnes/{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clePersonne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}/socle3</a:t>
            </a:r>
          </a:p>
          <a:p>
            <a:pPr algn="ctr" defTabSz="914355"/>
            <a:r>
              <a:rPr lang="fr-FR" sz="900" dirty="0">
                <a:solidFill>
                  <a:srgbClr val="000000"/>
                </a:solidFill>
                <a:latin typeface="Marianne"/>
              </a:rPr>
              <a:t>Récupération des informations </a:t>
            </a:r>
          </a:p>
          <a:p>
            <a:pPr algn="ctr" defTabSz="914355"/>
            <a:r>
              <a:rPr lang="fr-FR" sz="900" dirty="0">
                <a:solidFill>
                  <a:srgbClr val="000000"/>
                </a:solidFill>
                <a:latin typeface="Marianne"/>
              </a:rPr>
              <a:t>PERSONNE Socle 1, 2 et 3</a:t>
            </a:r>
          </a:p>
        </p:txBody>
      </p:sp>
      <p:cxnSp>
        <p:nvCxnSpPr>
          <p:cNvPr id="79" name="Connecteur droit avec flèche 78">
            <a:extLst>
              <a:ext uri="{FF2B5EF4-FFF2-40B4-BE49-F238E27FC236}">
                <a16:creationId xmlns:a16="http://schemas.microsoft.com/office/drawing/2014/main" id="{17913537-53B3-0307-EEB5-02A1D86A0CAF}"/>
              </a:ext>
            </a:extLst>
          </p:cNvPr>
          <p:cNvCxnSpPr>
            <a:cxnSpLocks/>
          </p:cNvCxnSpPr>
          <p:nvPr/>
        </p:nvCxnSpPr>
        <p:spPr>
          <a:xfrm>
            <a:off x="1791811" y="3210148"/>
            <a:ext cx="4225767" cy="97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80" name="ZoneTexte 79">
            <a:extLst>
              <a:ext uri="{FF2B5EF4-FFF2-40B4-BE49-F238E27FC236}">
                <a16:creationId xmlns:a16="http://schemas.microsoft.com/office/drawing/2014/main" id="{2D8125C0-B396-10AA-8D80-2F470E39280A}"/>
              </a:ext>
            </a:extLst>
          </p:cNvPr>
          <p:cNvSpPr txBox="1"/>
          <p:nvPr/>
        </p:nvSpPr>
        <p:spPr>
          <a:xfrm>
            <a:off x="1788511" y="3008041"/>
            <a:ext cx="422411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55"/>
            <a:r>
              <a:rPr lang="fr-FR" dirty="0">
                <a:solidFill>
                  <a:srgbClr val="000000"/>
                </a:solidFill>
                <a:latin typeface="Marianne"/>
              </a:rPr>
              <a:t>Clés SI SIAO PERSONNE</a:t>
            </a:r>
          </a:p>
        </p:txBody>
      </p:sp>
      <p:cxnSp>
        <p:nvCxnSpPr>
          <p:cNvPr id="81" name="Connecteur droit avec flèche 80">
            <a:extLst>
              <a:ext uri="{FF2B5EF4-FFF2-40B4-BE49-F238E27FC236}">
                <a16:creationId xmlns:a16="http://schemas.microsoft.com/office/drawing/2014/main" id="{03F9A6C2-2197-FF5C-ED40-F5C6D2A1DC95}"/>
              </a:ext>
            </a:extLst>
          </p:cNvPr>
          <p:cNvCxnSpPr>
            <a:cxnSpLocks/>
          </p:cNvCxnSpPr>
          <p:nvPr/>
        </p:nvCxnSpPr>
        <p:spPr>
          <a:xfrm flipH="1">
            <a:off x="1776967" y="3720712"/>
            <a:ext cx="42241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2" name="ZoneTexte 81">
            <a:extLst>
              <a:ext uri="{FF2B5EF4-FFF2-40B4-BE49-F238E27FC236}">
                <a16:creationId xmlns:a16="http://schemas.microsoft.com/office/drawing/2014/main" id="{062F179C-86B4-08AA-1711-28C2F14E736E}"/>
              </a:ext>
            </a:extLst>
          </p:cNvPr>
          <p:cNvSpPr txBox="1"/>
          <p:nvPr/>
        </p:nvSpPr>
        <p:spPr>
          <a:xfrm>
            <a:off x="1796760" y="3508838"/>
            <a:ext cx="420432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55"/>
            <a:r>
              <a:rPr lang="fr-FR" dirty="0">
                <a:solidFill>
                  <a:srgbClr val="000000"/>
                </a:solidFill>
                <a:latin typeface="Marianne"/>
              </a:rPr>
              <a:t>PERSONNE </a:t>
            </a:r>
            <a:r>
              <a:rPr lang="fr-FR" sz="900" dirty="0">
                <a:solidFill>
                  <a:srgbClr val="000000"/>
                </a:solidFill>
                <a:latin typeface="Marianne"/>
              </a:rPr>
              <a:t>Socle 1, 2 et 3</a:t>
            </a:r>
            <a:endParaRPr lang="fr-FR" dirty="0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96" name="Rectangle : coins arrondis 95">
            <a:extLst>
              <a:ext uri="{FF2B5EF4-FFF2-40B4-BE49-F238E27FC236}">
                <a16:creationId xmlns:a16="http://schemas.microsoft.com/office/drawing/2014/main" id="{0EB5AEB4-5BD0-46F6-61E8-0106F883FD3D}"/>
              </a:ext>
            </a:extLst>
          </p:cNvPr>
          <p:cNvSpPr/>
          <p:nvPr/>
        </p:nvSpPr>
        <p:spPr>
          <a:xfrm>
            <a:off x="517770" y="1321463"/>
            <a:ext cx="1250950" cy="3129583"/>
          </a:xfrm>
          <a:prstGeom prst="roundRect">
            <a:avLst/>
          </a:prstGeom>
          <a:ln w="31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55"/>
            <a:r>
              <a:rPr lang="fr-FR" sz="1050" b="1">
                <a:solidFill>
                  <a:srgbClr val="000000"/>
                </a:solidFill>
                <a:latin typeface="Marianne"/>
              </a:rPr>
              <a:t>DUI</a:t>
            </a:r>
          </a:p>
        </p:txBody>
      </p:sp>
    </p:spTree>
    <p:extLst>
      <p:ext uri="{BB962C8B-B14F-4D97-AF65-F5344CB8AC3E}">
        <p14:creationId xmlns:p14="http://schemas.microsoft.com/office/powerpoint/2010/main" val="2410807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319E46-9AFA-1549-2CF8-86326448A7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4E43BEF3-7A4B-07A9-2613-BE3C15052B03}"/>
              </a:ext>
            </a:extLst>
          </p:cNvPr>
          <p:cNvSpPr/>
          <p:nvPr/>
        </p:nvSpPr>
        <p:spPr>
          <a:xfrm>
            <a:off x="5807870" y="1143000"/>
            <a:ext cx="3269763" cy="3611287"/>
          </a:xfrm>
          <a:prstGeom prst="roundRect">
            <a:avLst/>
          </a:prstGeom>
          <a:ln w="31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 defTabSz="914333"/>
            <a:r>
              <a:rPr lang="fr-FR" sz="1050" b="1" dirty="0">
                <a:solidFill>
                  <a:srgbClr val="000000"/>
                </a:solidFill>
                <a:latin typeface="Marianne"/>
              </a:rPr>
              <a:t>SI SIAO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8E3096D-0FEB-11AA-0AEB-2655DCED0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1" y="486802"/>
            <a:ext cx="7701560" cy="656198"/>
          </a:xfrm>
        </p:spPr>
        <p:txBody>
          <a:bodyPr/>
          <a:lstStyle/>
          <a:p>
            <a:r>
              <a:rPr lang="fr-FR" sz="2000" dirty="0"/>
              <a:t>Cas d’usages techniques | Temps 2 </a:t>
            </a:r>
            <a:br>
              <a:rPr lang="fr-FR" sz="2000" dirty="0"/>
            </a:br>
            <a:r>
              <a:rPr lang="fr-FR" sz="1400" b="0" i="1" dirty="0"/>
              <a:t>Alimentation un dossier Ménage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299479F7-DAEA-8F38-FA49-E772586611A2}"/>
              </a:ext>
            </a:extLst>
          </p:cNvPr>
          <p:cNvCxnSpPr>
            <a:cxnSpLocks/>
          </p:cNvCxnSpPr>
          <p:nvPr/>
        </p:nvCxnSpPr>
        <p:spPr>
          <a:xfrm flipV="1">
            <a:off x="1789244" y="1602549"/>
            <a:ext cx="4230716" cy="2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FC31B2-6338-F47E-3454-CF8F0B830C34}"/>
              </a:ext>
            </a:extLst>
          </p:cNvPr>
          <p:cNvSpPr/>
          <p:nvPr/>
        </p:nvSpPr>
        <p:spPr>
          <a:xfrm>
            <a:off x="6018310" y="1518604"/>
            <a:ext cx="2868369" cy="708368"/>
          </a:xfrm>
          <a:prstGeom prst="roundRect">
            <a:avLst/>
          </a:prstGeom>
          <a:noFill/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33"/>
            <a:r>
              <a:rPr lang="fr-FR" sz="900" b="1" dirty="0">
                <a:solidFill>
                  <a:srgbClr val="000000"/>
                </a:solidFill>
                <a:latin typeface="Marianne"/>
              </a:rPr>
              <a:t>PUT MENAGE</a:t>
            </a:r>
          </a:p>
          <a:p>
            <a:pPr algn="ctr" defTabSz="914333"/>
            <a:r>
              <a:rPr lang="fr-FR" sz="900" b="1" dirty="0">
                <a:solidFill>
                  <a:srgbClr val="000000"/>
                </a:solidFill>
                <a:latin typeface="Marianne"/>
              </a:rPr>
              <a:t>/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menages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/{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cleMenage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}/socle3</a:t>
            </a:r>
          </a:p>
          <a:p>
            <a:pPr algn="ctr" defTabSz="914333"/>
            <a:r>
              <a:rPr lang="fr-FR" sz="900" dirty="0">
                <a:solidFill>
                  <a:srgbClr val="000000"/>
                </a:solidFill>
                <a:latin typeface="Marianne"/>
              </a:rPr>
              <a:t>Enregistrement des informations </a:t>
            </a:r>
          </a:p>
          <a:p>
            <a:pPr algn="ctr" defTabSz="914333"/>
            <a:r>
              <a:rPr lang="fr-FR" sz="900" dirty="0">
                <a:solidFill>
                  <a:srgbClr val="000000"/>
                </a:solidFill>
                <a:latin typeface="Marianne"/>
              </a:rPr>
              <a:t>MENAGE Socle 1, 2 et 3</a:t>
            </a: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27AC0A55-96CF-A40A-C79D-0B1D0781917F}"/>
              </a:ext>
            </a:extLst>
          </p:cNvPr>
          <p:cNvCxnSpPr>
            <a:cxnSpLocks/>
          </p:cNvCxnSpPr>
          <p:nvPr/>
        </p:nvCxnSpPr>
        <p:spPr>
          <a:xfrm flipH="1">
            <a:off x="1794195" y="2020368"/>
            <a:ext cx="4215872" cy="17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4" name="ZoneTexte 63">
            <a:extLst>
              <a:ext uri="{FF2B5EF4-FFF2-40B4-BE49-F238E27FC236}">
                <a16:creationId xmlns:a16="http://schemas.microsoft.com/office/drawing/2014/main" id="{8FB2C2BD-21A6-7502-5680-08F05E054CBB}"/>
              </a:ext>
            </a:extLst>
          </p:cNvPr>
          <p:cNvSpPr txBox="1"/>
          <p:nvPr/>
        </p:nvSpPr>
        <p:spPr>
          <a:xfrm>
            <a:off x="1794193" y="1415570"/>
            <a:ext cx="420927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33"/>
            <a:r>
              <a:rPr lang="fr-FR" dirty="0">
                <a:solidFill>
                  <a:srgbClr val="000000"/>
                </a:solidFill>
                <a:latin typeface="Marianne"/>
              </a:rPr>
              <a:t>MENAGE Socle 1, 2 et 3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1B9E2649-C90B-4985-8105-3F1A5A0D82AB}"/>
              </a:ext>
            </a:extLst>
          </p:cNvPr>
          <p:cNvSpPr txBox="1"/>
          <p:nvPr/>
        </p:nvSpPr>
        <p:spPr>
          <a:xfrm>
            <a:off x="1861881" y="1812899"/>
            <a:ext cx="410688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33"/>
            <a:r>
              <a:rPr lang="fr-FR" sz="900" dirty="0">
                <a:solidFill>
                  <a:srgbClr val="000000"/>
                </a:solidFill>
                <a:latin typeface="Marianne"/>
              </a:rPr>
              <a:t>OK / Erreurs</a:t>
            </a:r>
          </a:p>
        </p:txBody>
      </p:sp>
      <p:sp>
        <p:nvSpPr>
          <p:cNvPr id="75" name="Rectangle : coins arrondis 74">
            <a:extLst>
              <a:ext uri="{FF2B5EF4-FFF2-40B4-BE49-F238E27FC236}">
                <a16:creationId xmlns:a16="http://schemas.microsoft.com/office/drawing/2014/main" id="{103C1A63-11D9-9060-85FE-CABB91C35B07}"/>
              </a:ext>
            </a:extLst>
          </p:cNvPr>
          <p:cNvSpPr/>
          <p:nvPr/>
        </p:nvSpPr>
        <p:spPr>
          <a:xfrm>
            <a:off x="6002733" y="2959790"/>
            <a:ext cx="2868369" cy="709200"/>
          </a:xfrm>
          <a:prstGeom prst="roundRect">
            <a:avLst/>
          </a:prstGeom>
          <a:noFill/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33"/>
            <a:r>
              <a:rPr lang="fr-FR" sz="900" b="1" dirty="0">
                <a:solidFill>
                  <a:srgbClr val="000000"/>
                </a:solidFill>
                <a:latin typeface="Marianne"/>
              </a:rPr>
              <a:t>PUT PERSONNE</a:t>
            </a:r>
          </a:p>
          <a:p>
            <a:pPr algn="ctr" defTabSz="914333"/>
            <a:r>
              <a:rPr lang="fr-FR" sz="900" b="1" dirty="0">
                <a:solidFill>
                  <a:srgbClr val="000000"/>
                </a:solidFill>
                <a:latin typeface="Marianne"/>
              </a:rPr>
              <a:t>/personnes/{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clePersonne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}/socle3</a:t>
            </a:r>
          </a:p>
          <a:p>
            <a:pPr algn="ctr" defTabSz="914333"/>
            <a:r>
              <a:rPr lang="fr-FR" sz="900" dirty="0">
                <a:solidFill>
                  <a:srgbClr val="000000"/>
                </a:solidFill>
                <a:latin typeface="Marianne"/>
              </a:rPr>
              <a:t>Enregistrement des informations </a:t>
            </a:r>
          </a:p>
          <a:p>
            <a:pPr algn="ctr" defTabSz="914333"/>
            <a:r>
              <a:rPr lang="fr-FR" sz="900" dirty="0">
                <a:solidFill>
                  <a:srgbClr val="000000"/>
                </a:solidFill>
                <a:latin typeface="Marianne"/>
              </a:rPr>
              <a:t>PERSONNE Socle 1, 2 et 3</a:t>
            </a:r>
          </a:p>
        </p:txBody>
      </p:sp>
      <p:cxnSp>
        <p:nvCxnSpPr>
          <p:cNvPr id="79" name="Connecteur droit avec flèche 78">
            <a:extLst>
              <a:ext uri="{FF2B5EF4-FFF2-40B4-BE49-F238E27FC236}">
                <a16:creationId xmlns:a16="http://schemas.microsoft.com/office/drawing/2014/main" id="{A9E2C715-893E-FA04-D89C-0D71E5BBF51D}"/>
              </a:ext>
            </a:extLst>
          </p:cNvPr>
          <p:cNvCxnSpPr>
            <a:cxnSpLocks/>
          </p:cNvCxnSpPr>
          <p:nvPr/>
        </p:nvCxnSpPr>
        <p:spPr>
          <a:xfrm>
            <a:off x="1779345" y="3110208"/>
            <a:ext cx="4225767" cy="97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80" name="ZoneTexte 79">
            <a:extLst>
              <a:ext uri="{FF2B5EF4-FFF2-40B4-BE49-F238E27FC236}">
                <a16:creationId xmlns:a16="http://schemas.microsoft.com/office/drawing/2014/main" id="{AD9FD0DC-FCBE-5CA1-2C26-853B03792D93}"/>
              </a:ext>
            </a:extLst>
          </p:cNvPr>
          <p:cNvSpPr txBox="1"/>
          <p:nvPr/>
        </p:nvSpPr>
        <p:spPr>
          <a:xfrm>
            <a:off x="1776045" y="2908100"/>
            <a:ext cx="422411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33"/>
            <a:r>
              <a:rPr lang="fr-FR" dirty="0">
                <a:solidFill>
                  <a:srgbClr val="000000"/>
                </a:solidFill>
                <a:latin typeface="Marianne"/>
              </a:rPr>
              <a:t>PERSONNE Socle 1, 2 et 3</a:t>
            </a:r>
          </a:p>
        </p:txBody>
      </p:sp>
      <p:cxnSp>
        <p:nvCxnSpPr>
          <p:cNvPr id="81" name="Connecteur droit avec flèche 80">
            <a:extLst>
              <a:ext uri="{FF2B5EF4-FFF2-40B4-BE49-F238E27FC236}">
                <a16:creationId xmlns:a16="http://schemas.microsoft.com/office/drawing/2014/main" id="{B4AA164B-DB47-1104-B08E-ADAC123D0166}"/>
              </a:ext>
            </a:extLst>
          </p:cNvPr>
          <p:cNvCxnSpPr>
            <a:cxnSpLocks/>
          </p:cNvCxnSpPr>
          <p:nvPr/>
        </p:nvCxnSpPr>
        <p:spPr>
          <a:xfrm flipH="1">
            <a:off x="1769451" y="3478141"/>
            <a:ext cx="42241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2" name="ZoneTexte 81">
            <a:extLst>
              <a:ext uri="{FF2B5EF4-FFF2-40B4-BE49-F238E27FC236}">
                <a16:creationId xmlns:a16="http://schemas.microsoft.com/office/drawing/2014/main" id="{C9315346-4A14-491D-B49E-7629DA7B2560}"/>
              </a:ext>
            </a:extLst>
          </p:cNvPr>
          <p:cNvSpPr txBox="1"/>
          <p:nvPr/>
        </p:nvSpPr>
        <p:spPr>
          <a:xfrm>
            <a:off x="1789244" y="3266267"/>
            <a:ext cx="420432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33"/>
            <a:r>
              <a:rPr lang="fr-FR" dirty="0">
                <a:solidFill>
                  <a:srgbClr val="000000"/>
                </a:solidFill>
                <a:latin typeface="Marianne"/>
              </a:rPr>
              <a:t>OK / Erreurs</a:t>
            </a:r>
          </a:p>
        </p:txBody>
      </p:sp>
      <p:sp>
        <p:nvSpPr>
          <p:cNvPr id="96" name="Rectangle : coins arrondis 95">
            <a:extLst>
              <a:ext uri="{FF2B5EF4-FFF2-40B4-BE49-F238E27FC236}">
                <a16:creationId xmlns:a16="http://schemas.microsoft.com/office/drawing/2014/main" id="{CD967318-DB5A-4F68-9CA5-81D0100AFA2C}"/>
              </a:ext>
            </a:extLst>
          </p:cNvPr>
          <p:cNvSpPr/>
          <p:nvPr/>
        </p:nvSpPr>
        <p:spPr>
          <a:xfrm>
            <a:off x="517770" y="1143001"/>
            <a:ext cx="1250950" cy="3611286"/>
          </a:xfrm>
          <a:prstGeom prst="roundRect">
            <a:avLst/>
          </a:prstGeom>
          <a:ln w="31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33"/>
            <a:r>
              <a:rPr lang="fr-FR" sz="1050" b="1">
                <a:solidFill>
                  <a:srgbClr val="000000"/>
                </a:solidFill>
                <a:latin typeface="Marianne"/>
              </a:rPr>
              <a:t>DUI</a:t>
            </a:r>
          </a:p>
        </p:txBody>
      </p:sp>
    </p:spTree>
    <p:extLst>
      <p:ext uri="{BB962C8B-B14F-4D97-AF65-F5344CB8AC3E}">
        <p14:creationId xmlns:p14="http://schemas.microsoft.com/office/powerpoint/2010/main" val="42682927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B8AAF4-45D8-EC74-AC4F-11E7CAE6A6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B003B039-ED37-C1D3-90AB-9F8A23627C2C}"/>
              </a:ext>
            </a:extLst>
          </p:cNvPr>
          <p:cNvSpPr/>
          <p:nvPr/>
        </p:nvSpPr>
        <p:spPr>
          <a:xfrm>
            <a:off x="5807870" y="1143001"/>
            <a:ext cx="3269763" cy="3611287"/>
          </a:xfrm>
          <a:prstGeom prst="roundRect">
            <a:avLst/>
          </a:prstGeom>
          <a:ln w="31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 defTabSz="914333"/>
            <a:r>
              <a:rPr lang="fr-FR" sz="1050" b="1" dirty="0">
                <a:solidFill>
                  <a:srgbClr val="000000"/>
                </a:solidFill>
                <a:latin typeface="Marianne"/>
              </a:rPr>
              <a:t>SI SIAO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6DD2AD2-A067-F23D-2F94-6F7B7B244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1" y="486802"/>
            <a:ext cx="7701560" cy="656198"/>
          </a:xfrm>
        </p:spPr>
        <p:txBody>
          <a:bodyPr/>
          <a:lstStyle/>
          <a:p>
            <a:r>
              <a:rPr lang="fr-FR" sz="2000" dirty="0"/>
              <a:t>Cas d’usages techniques | Temps 2 </a:t>
            </a:r>
            <a:br>
              <a:rPr lang="fr-FR" sz="2000" dirty="0"/>
            </a:br>
            <a:r>
              <a:rPr lang="fr-FR" sz="1400" b="0" i="1" dirty="0"/>
              <a:t>Création d’un Besoins Résidentiels et d’Accompagnement</a:t>
            </a:r>
          </a:p>
        </p:txBody>
      </p:sp>
      <p:sp>
        <p:nvSpPr>
          <p:cNvPr id="96" name="Rectangle : coins arrondis 95">
            <a:extLst>
              <a:ext uri="{FF2B5EF4-FFF2-40B4-BE49-F238E27FC236}">
                <a16:creationId xmlns:a16="http://schemas.microsoft.com/office/drawing/2014/main" id="{94FCDC49-75C7-6C14-F938-5C113590A439}"/>
              </a:ext>
            </a:extLst>
          </p:cNvPr>
          <p:cNvSpPr/>
          <p:nvPr/>
        </p:nvSpPr>
        <p:spPr>
          <a:xfrm>
            <a:off x="517770" y="1143001"/>
            <a:ext cx="1250950" cy="3611286"/>
          </a:xfrm>
          <a:prstGeom prst="roundRect">
            <a:avLst/>
          </a:prstGeom>
          <a:ln w="31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33"/>
            <a:r>
              <a:rPr lang="fr-FR" sz="1050" b="1">
                <a:solidFill>
                  <a:srgbClr val="000000"/>
                </a:solidFill>
                <a:latin typeface="Marianne"/>
              </a:rPr>
              <a:t>DUI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939F422C-8E6C-4533-871C-61C12D9AE4F2}"/>
              </a:ext>
            </a:extLst>
          </p:cNvPr>
          <p:cNvCxnSpPr>
            <a:cxnSpLocks/>
          </p:cNvCxnSpPr>
          <p:nvPr/>
        </p:nvCxnSpPr>
        <p:spPr>
          <a:xfrm>
            <a:off x="1768721" y="1881746"/>
            <a:ext cx="4225767" cy="97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493B0849-1F3D-674F-3E36-D224CF0E66C8}"/>
              </a:ext>
            </a:extLst>
          </p:cNvPr>
          <p:cNvCxnSpPr>
            <a:cxnSpLocks/>
          </p:cNvCxnSpPr>
          <p:nvPr/>
        </p:nvCxnSpPr>
        <p:spPr>
          <a:xfrm flipH="1">
            <a:off x="1753878" y="2185570"/>
            <a:ext cx="42241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A99C9E9D-E871-6FCC-4735-84D68D1E6733}"/>
              </a:ext>
            </a:extLst>
          </p:cNvPr>
          <p:cNvSpPr txBox="1"/>
          <p:nvPr/>
        </p:nvSpPr>
        <p:spPr>
          <a:xfrm>
            <a:off x="1773671" y="1973698"/>
            <a:ext cx="420432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33"/>
            <a:r>
              <a:rPr lang="fr-FR" dirty="0">
                <a:solidFill>
                  <a:srgbClr val="000000"/>
                </a:solidFill>
                <a:latin typeface="Marianne"/>
              </a:rPr>
              <a:t>OK / Erreurs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C24C0E7-D7DD-AB15-1031-DCD29D05716B}"/>
              </a:ext>
            </a:extLst>
          </p:cNvPr>
          <p:cNvSpPr txBox="1"/>
          <p:nvPr/>
        </p:nvSpPr>
        <p:spPr>
          <a:xfrm>
            <a:off x="1790163" y="1545283"/>
            <a:ext cx="4224119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33"/>
            <a:r>
              <a:rPr lang="fr-FR" dirty="0" err="1">
                <a:solidFill>
                  <a:srgbClr val="000000"/>
                </a:solidFill>
                <a:latin typeface="Marianne"/>
              </a:rPr>
              <a:t>BesoinsResidentielsEtAccompagnement</a:t>
            </a:r>
            <a:r>
              <a:rPr lang="fr-FR" dirty="0">
                <a:solidFill>
                  <a:srgbClr val="000000"/>
                </a:solidFill>
                <a:latin typeface="Marianne"/>
              </a:rPr>
              <a:t> (Socle3)</a:t>
            </a:r>
          </a:p>
          <a:p>
            <a:pPr defTabSz="914333"/>
            <a:r>
              <a:rPr lang="fr-FR" dirty="0">
                <a:solidFill>
                  <a:srgbClr val="000000"/>
                </a:solidFill>
                <a:latin typeface="Marianne"/>
              </a:rPr>
              <a:t> + Clés des personnes du ménage concernées</a:t>
            </a:r>
          </a:p>
          <a:p>
            <a:pPr defTabSz="914333"/>
            <a:endParaRPr lang="fr-FR" dirty="0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EF292DA0-9C18-3219-8523-BB9523D90F15}"/>
              </a:ext>
            </a:extLst>
          </p:cNvPr>
          <p:cNvSpPr/>
          <p:nvPr/>
        </p:nvSpPr>
        <p:spPr>
          <a:xfrm>
            <a:off x="5974697" y="1664732"/>
            <a:ext cx="2868369" cy="709200"/>
          </a:xfrm>
          <a:prstGeom prst="roundRect">
            <a:avLst/>
          </a:prstGeom>
          <a:noFill/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33"/>
            <a:r>
              <a:rPr lang="fr-FR" sz="900" b="1" dirty="0">
                <a:solidFill>
                  <a:srgbClr val="000000"/>
                </a:solidFill>
                <a:latin typeface="Marianne"/>
              </a:rPr>
              <a:t>POST BRA</a:t>
            </a:r>
          </a:p>
          <a:p>
            <a:pPr algn="ctr" defTabSz="914333"/>
            <a:r>
              <a:rPr lang="fr-FR" sz="900" b="1" dirty="0">
                <a:solidFill>
                  <a:srgbClr val="000000"/>
                </a:solidFill>
                <a:latin typeface="Marianne"/>
              </a:rPr>
              <a:t>/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menages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/{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cleMenage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}/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besoinResidentielAccompagnement</a:t>
            </a:r>
            <a:endParaRPr lang="fr-FR" sz="900" b="1" dirty="0">
              <a:solidFill>
                <a:srgbClr val="000000"/>
              </a:solidFill>
              <a:latin typeface="Marianne"/>
            </a:endParaRPr>
          </a:p>
          <a:p>
            <a:pPr algn="ctr" defTabSz="914333"/>
            <a:r>
              <a:rPr lang="fr-FR" sz="900" dirty="0">
                <a:solidFill>
                  <a:srgbClr val="000000"/>
                </a:solidFill>
                <a:latin typeface="Marianne"/>
              </a:rPr>
              <a:t>Ajout d’un Projet Résidentiel et Accompagnement</a:t>
            </a:r>
          </a:p>
        </p:txBody>
      </p: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41A874D1-471C-18D6-7647-054029D21DCA}"/>
              </a:ext>
            </a:extLst>
          </p:cNvPr>
          <p:cNvCxnSpPr>
            <a:cxnSpLocks/>
          </p:cNvCxnSpPr>
          <p:nvPr/>
        </p:nvCxnSpPr>
        <p:spPr>
          <a:xfrm>
            <a:off x="1768721" y="3862914"/>
            <a:ext cx="4225767" cy="97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3A680B24-D8E6-5EC2-C513-7858E8407128}"/>
              </a:ext>
            </a:extLst>
          </p:cNvPr>
          <p:cNvCxnSpPr>
            <a:cxnSpLocks/>
          </p:cNvCxnSpPr>
          <p:nvPr/>
        </p:nvCxnSpPr>
        <p:spPr>
          <a:xfrm flipH="1">
            <a:off x="1753879" y="4166738"/>
            <a:ext cx="42241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BF5EE2D8-D3EE-B54C-9832-128420AFE1E9}"/>
              </a:ext>
            </a:extLst>
          </p:cNvPr>
          <p:cNvSpPr txBox="1"/>
          <p:nvPr/>
        </p:nvSpPr>
        <p:spPr>
          <a:xfrm>
            <a:off x="2415540" y="3998857"/>
            <a:ext cx="3086100" cy="1384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tIns="0" bIns="0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33"/>
            <a:r>
              <a:rPr lang="fr-FR" dirty="0">
                <a:solidFill>
                  <a:srgbClr val="000000"/>
                </a:solidFill>
                <a:latin typeface="Marianne"/>
              </a:rPr>
              <a:t>OK / Erreurs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C00E030-3683-A09B-F453-870A4C518A14}"/>
              </a:ext>
            </a:extLst>
          </p:cNvPr>
          <p:cNvSpPr txBox="1"/>
          <p:nvPr/>
        </p:nvSpPr>
        <p:spPr>
          <a:xfrm>
            <a:off x="2415540" y="3549897"/>
            <a:ext cx="3086100" cy="2769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tIns="0" bIns="0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33"/>
            <a:r>
              <a:rPr lang="fr-FR" dirty="0" err="1">
                <a:solidFill>
                  <a:srgbClr val="000000"/>
                </a:solidFill>
                <a:latin typeface="Marianne"/>
              </a:rPr>
              <a:t>BesoinsResidentielsEtAccompagnement</a:t>
            </a:r>
            <a:r>
              <a:rPr lang="fr-FR" dirty="0">
                <a:solidFill>
                  <a:srgbClr val="000000"/>
                </a:solidFill>
                <a:latin typeface="Marianne"/>
              </a:rPr>
              <a:t> (Socle3)</a:t>
            </a:r>
          </a:p>
          <a:p>
            <a:pPr defTabSz="914333"/>
            <a:r>
              <a:rPr lang="fr-FR" dirty="0">
                <a:solidFill>
                  <a:srgbClr val="000000"/>
                </a:solidFill>
                <a:latin typeface="Marianne"/>
              </a:rPr>
              <a:t> + Clés des personnes du ménage concernées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1DB54872-E4C0-BA3E-CE2D-B2A31C81AE0E}"/>
              </a:ext>
            </a:extLst>
          </p:cNvPr>
          <p:cNvSpPr/>
          <p:nvPr/>
        </p:nvSpPr>
        <p:spPr>
          <a:xfrm>
            <a:off x="5974697" y="3645900"/>
            <a:ext cx="2854258" cy="709200"/>
          </a:xfrm>
          <a:prstGeom prst="roundRect">
            <a:avLst/>
          </a:prstGeom>
          <a:solidFill>
            <a:schemeClr val="bg1">
              <a:lumMod val="65000"/>
            </a:schemeClr>
          </a:solidFill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33"/>
            <a:r>
              <a:rPr lang="fr-FR" sz="900" b="1" dirty="0">
                <a:solidFill>
                  <a:srgbClr val="000000"/>
                </a:solidFill>
                <a:latin typeface="Marianne"/>
              </a:rPr>
              <a:t>PUT BRA</a:t>
            </a:r>
          </a:p>
          <a:p>
            <a:pPr algn="ctr" defTabSz="914333"/>
            <a:r>
              <a:rPr lang="fr-FR" sz="900" b="1" dirty="0">
                <a:solidFill>
                  <a:srgbClr val="000000"/>
                </a:solidFill>
                <a:latin typeface="Marianne"/>
              </a:rPr>
              <a:t>/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menages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/{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cleMenage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}/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besoinResidentielAccompagnement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/{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cleProjetResidentielAccompagnement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}</a:t>
            </a:r>
          </a:p>
          <a:p>
            <a:pPr algn="ctr" defTabSz="914333"/>
            <a:r>
              <a:rPr lang="fr-FR" sz="900" dirty="0">
                <a:solidFill>
                  <a:srgbClr val="000000"/>
                </a:solidFill>
                <a:latin typeface="Marianne"/>
              </a:rPr>
              <a:t>Modification d’un Projet Résidentiel et Accompagnement</a:t>
            </a: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BA482A48-EC83-2AD5-F770-3CF99BDEC6F3}"/>
              </a:ext>
            </a:extLst>
          </p:cNvPr>
          <p:cNvCxnSpPr>
            <a:cxnSpLocks/>
          </p:cNvCxnSpPr>
          <p:nvPr/>
        </p:nvCxnSpPr>
        <p:spPr>
          <a:xfrm>
            <a:off x="1790162" y="2858763"/>
            <a:ext cx="4225767" cy="97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B9542E31-AA6B-6E70-DD86-32AD505C033A}"/>
              </a:ext>
            </a:extLst>
          </p:cNvPr>
          <p:cNvCxnSpPr>
            <a:cxnSpLocks/>
          </p:cNvCxnSpPr>
          <p:nvPr/>
        </p:nvCxnSpPr>
        <p:spPr>
          <a:xfrm flipH="1">
            <a:off x="1790163" y="3257180"/>
            <a:ext cx="42241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C6632C8F-F817-9834-4591-AB7270236E43}"/>
              </a:ext>
            </a:extLst>
          </p:cNvPr>
          <p:cNvSpPr txBox="1"/>
          <p:nvPr/>
        </p:nvSpPr>
        <p:spPr>
          <a:xfrm>
            <a:off x="2415540" y="2678791"/>
            <a:ext cx="3086100" cy="1384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tIns="0" bIns="0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33"/>
            <a:r>
              <a:rPr lang="fr-FR" dirty="0">
                <a:solidFill>
                  <a:srgbClr val="000000"/>
                </a:solidFill>
                <a:latin typeface="Marianne"/>
              </a:rPr>
              <a:t>Clé </a:t>
            </a:r>
            <a:r>
              <a:rPr lang="fr-FR" dirty="0" err="1">
                <a:solidFill>
                  <a:srgbClr val="000000"/>
                </a:solidFill>
                <a:latin typeface="Marianne"/>
              </a:rPr>
              <a:t>BesoinsResidentielsEtAccompagnement</a:t>
            </a:r>
            <a:r>
              <a:rPr lang="fr-FR" dirty="0">
                <a:solidFill>
                  <a:srgbClr val="000000"/>
                </a:solidFill>
                <a:latin typeface="Marianne"/>
              </a:rPr>
              <a:t> (Socle3)</a:t>
            </a:r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AC8577EA-60D7-F53D-5F47-21E72361A5A6}"/>
              </a:ext>
            </a:extLst>
          </p:cNvPr>
          <p:cNvSpPr/>
          <p:nvPr/>
        </p:nvSpPr>
        <p:spPr>
          <a:xfrm>
            <a:off x="5996138" y="2641749"/>
            <a:ext cx="2854258" cy="709200"/>
          </a:xfrm>
          <a:prstGeom prst="roundRect">
            <a:avLst/>
          </a:prstGeom>
          <a:solidFill>
            <a:schemeClr val="bg1">
              <a:lumMod val="65000"/>
            </a:schemeClr>
          </a:solidFill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33"/>
            <a:r>
              <a:rPr lang="fr-FR" sz="900" b="1" dirty="0">
                <a:solidFill>
                  <a:srgbClr val="000000"/>
                </a:solidFill>
                <a:latin typeface="Marianne"/>
              </a:rPr>
              <a:t>GET BRA</a:t>
            </a:r>
          </a:p>
          <a:p>
            <a:pPr algn="ctr" defTabSz="914333"/>
            <a:r>
              <a:rPr lang="fr-FR" sz="900" b="1" dirty="0">
                <a:solidFill>
                  <a:srgbClr val="000000"/>
                </a:solidFill>
                <a:latin typeface="Marianne"/>
              </a:rPr>
              <a:t>/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menages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/{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cleMenage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}/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besoinResidentielAccompagnement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/{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cleProjetResidentielAccompagnement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}</a:t>
            </a:r>
          </a:p>
          <a:p>
            <a:pPr algn="ctr" defTabSz="914333"/>
            <a:r>
              <a:rPr lang="fr-FR" sz="900" dirty="0">
                <a:solidFill>
                  <a:srgbClr val="000000"/>
                </a:solidFill>
                <a:latin typeface="Marianne"/>
              </a:rPr>
              <a:t>Consultation d’un Projet Résidentiel et Accompagnement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EB572F22-E73E-48C7-6AD6-54BA3406E684}"/>
              </a:ext>
            </a:extLst>
          </p:cNvPr>
          <p:cNvSpPr txBox="1"/>
          <p:nvPr/>
        </p:nvSpPr>
        <p:spPr>
          <a:xfrm>
            <a:off x="2415540" y="2938939"/>
            <a:ext cx="3086100" cy="2769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tIns="0" bIns="0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33"/>
            <a:r>
              <a:rPr lang="fr-FR" dirty="0" err="1">
                <a:solidFill>
                  <a:srgbClr val="000000"/>
                </a:solidFill>
                <a:latin typeface="Marianne"/>
              </a:rPr>
              <a:t>BesoinsResidentielsEtAccompagnement</a:t>
            </a:r>
            <a:r>
              <a:rPr lang="fr-FR" dirty="0">
                <a:solidFill>
                  <a:srgbClr val="000000"/>
                </a:solidFill>
                <a:latin typeface="Marianne"/>
              </a:rPr>
              <a:t> (Socle3)</a:t>
            </a:r>
          </a:p>
          <a:p>
            <a:pPr defTabSz="914333"/>
            <a:r>
              <a:rPr lang="fr-FR" dirty="0">
                <a:solidFill>
                  <a:srgbClr val="000000"/>
                </a:solidFill>
                <a:latin typeface="Marianne"/>
              </a:rPr>
              <a:t> + Clés des personnes du ménage concernées</a:t>
            </a:r>
          </a:p>
        </p:txBody>
      </p:sp>
    </p:spTree>
    <p:extLst>
      <p:ext uri="{BB962C8B-B14F-4D97-AF65-F5344CB8AC3E}">
        <p14:creationId xmlns:p14="http://schemas.microsoft.com/office/powerpoint/2010/main" val="2800847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138F61-FE2F-D996-9C6F-0D85755720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CBC386-C603-2A58-A92B-04B979C5D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1" y="486802"/>
            <a:ext cx="7701560" cy="656198"/>
          </a:xfrm>
        </p:spPr>
        <p:txBody>
          <a:bodyPr/>
          <a:lstStyle/>
          <a:p>
            <a:r>
              <a:rPr lang="fr-FR" sz="2000" dirty="0"/>
              <a:t>Exigences techniques</a:t>
            </a:r>
            <a:br>
              <a:rPr lang="fr-FR" sz="2000" dirty="0"/>
            </a:br>
            <a:r>
              <a:rPr lang="fr-FR" sz="1400" b="0" i="1" dirty="0"/>
              <a:t>-</a:t>
            </a:r>
          </a:p>
        </p:txBody>
      </p:sp>
      <p:sp>
        <p:nvSpPr>
          <p:cNvPr id="16" name="Espace réservé du contenu 4">
            <a:extLst>
              <a:ext uri="{FF2B5EF4-FFF2-40B4-BE49-F238E27FC236}">
                <a16:creationId xmlns:a16="http://schemas.microsoft.com/office/drawing/2014/main" id="{E5898384-FDB3-4EF5-C293-974A608F2991}"/>
              </a:ext>
            </a:extLst>
          </p:cNvPr>
          <p:cNvSpPr txBox="1">
            <a:spLocks/>
          </p:cNvSpPr>
          <p:nvPr/>
        </p:nvSpPr>
        <p:spPr>
          <a:xfrm>
            <a:off x="703792" y="1228494"/>
            <a:ext cx="6771428" cy="3488286"/>
          </a:xfrm>
          <a:prstGeom prst="rect">
            <a:avLst/>
          </a:prstGeom>
        </p:spPr>
        <p:txBody>
          <a:bodyPr numCol="1"/>
          <a:lstStyle>
            <a:lvl1pPr marL="0" indent="0" algn="l" defTabSz="91439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1998" indent="-72001" algn="l" defTabSz="914391" rtl="0" eaLnBrk="1" latinLnBrk="0" hangingPunct="1">
              <a:lnSpc>
                <a:spcPct val="100000"/>
              </a:lnSpc>
              <a:spcBef>
                <a:spcPts val="599"/>
              </a:spcBef>
              <a:spcAft>
                <a:spcPts val="599"/>
              </a:spcAft>
              <a:buFont typeface="Arial" pitchFamily="34" charset="0"/>
              <a:buChar char="•"/>
              <a:defRPr sz="9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1996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1995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7991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74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7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66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6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4" indent="-228594" defTabSz="1219158">
              <a:spcAft>
                <a:spcPts val="667"/>
              </a:spcAft>
              <a:buFont typeface="Arial" panose="020B0604020202020204" pitchFamily="34" charset="0"/>
              <a:buChar char="•"/>
            </a:pPr>
            <a:r>
              <a:rPr lang="fr-FR" sz="1100" b="1" dirty="0">
                <a:solidFill>
                  <a:srgbClr val="000000"/>
                </a:solidFill>
                <a:latin typeface="Marianne"/>
              </a:rPr>
              <a:t>Spécifications des échanges</a:t>
            </a:r>
          </a:p>
          <a:p>
            <a:pPr marL="480592" lvl="1" indent="-228594" defTabSz="1219158">
              <a:spcAft>
                <a:spcPts val="667"/>
              </a:spcAft>
            </a:pPr>
            <a:r>
              <a:rPr lang="fr-FR" sz="1100" dirty="0">
                <a:solidFill>
                  <a:srgbClr val="000000"/>
                </a:solidFill>
                <a:latin typeface="Marianne"/>
              </a:rPr>
              <a:t>Les spécifications sont fournies au format </a:t>
            </a:r>
            <a:r>
              <a:rPr lang="fr-FR" sz="1100" dirty="0" err="1">
                <a:solidFill>
                  <a:srgbClr val="000000"/>
                </a:solidFill>
                <a:latin typeface="Marianne"/>
              </a:rPr>
              <a:t>OpenAPI</a:t>
            </a:r>
            <a:endParaRPr lang="fr-FR" sz="1100" b="1" dirty="0">
              <a:solidFill>
                <a:srgbClr val="000000"/>
              </a:solidFill>
              <a:latin typeface="Marianne"/>
            </a:endParaRPr>
          </a:p>
          <a:p>
            <a:pPr marL="228594" indent="-228594" defTabSz="1219158">
              <a:spcAft>
                <a:spcPts val="667"/>
              </a:spcAft>
              <a:buFont typeface="Arial" panose="020B0604020202020204" pitchFamily="34" charset="0"/>
              <a:buChar char="•"/>
            </a:pPr>
            <a:r>
              <a:rPr lang="fr-FR" sz="1100" b="1" dirty="0" err="1">
                <a:solidFill>
                  <a:srgbClr val="000000"/>
                </a:solidFill>
                <a:latin typeface="Marianne"/>
              </a:rPr>
              <a:t>Versionnement</a:t>
            </a:r>
            <a:r>
              <a:rPr lang="fr-FR" sz="1100" b="1" dirty="0">
                <a:solidFill>
                  <a:srgbClr val="000000"/>
                </a:solidFill>
                <a:latin typeface="Marianne"/>
              </a:rPr>
              <a:t> des objets</a:t>
            </a:r>
          </a:p>
          <a:p>
            <a:pPr marL="564583" lvl="1" indent="-228594" defTabSz="1219158">
              <a:spcBef>
                <a:spcPts val="799"/>
              </a:spcBef>
              <a:spcAft>
                <a:spcPts val="799"/>
              </a:spcAft>
            </a:pPr>
            <a:r>
              <a:rPr lang="fr-FR" sz="1100" dirty="0">
                <a:solidFill>
                  <a:srgbClr val="000000"/>
                </a:solidFill>
                <a:latin typeface="Marianne"/>
              </a:rPr>
              <a:t>Les objets MENAGE/PERSONNE/BRA sont versionnés (timestamp) pour assurer la synchronicité des mises à jour entre le DUI et le SISIAO</a:t>
            </a:r>
          </a:p>
          <a:p>
            <a:pPr marL="228594" indent="-228594" defTabSz="1219158">
              <a:spcAft>
                <a:spcPts val="667"/>
              </a:spcAft>
              <a:buFont typeface="Arial" panose="020B0604020202020204" pitchFamily="34" charset="0"/>
              <a:buChar char="•"/>
            </a:pPr>
            <a:r>
              <a:rPr lang="fr-FR" sz="1100" b="1" dirty="0">
                <a:solidFill>
                  <a:srgbClr val="000000"/>
                </a:solidFill>
                <a:latin typeface="Marianne"/>
              </a:rPr>
              <a:t>Traçabilité</a:t>
            </a:r>
          </a:p>
          <a:p>
            <a:pPr marL="564583" lvl="1" indent="-228594" defTabSz="1219158">
              <a:spcBef>
                <a:spcPts val="799"/>
              </a:spcBef>
              <a:spcAft>
                <a:spcPts val="799"/>
              </a:spcAft>
            </a:pPr>
            <a:r>
              <a:rPr lang="fr-FR" sz="1100" dirty="0">
                <a:solidFill>
                  <a:srgbClr val="000000"/>
                </a:solidFill>
                <a:latin typeface="Marianne"/>
              </a:rPr>
              <a:t>Tous les flux doivent contenir un HEADER (JSON encodé base 64) contenant l’identité de l’utilisateur et le code dispositif de l’ESMS</a:t>
            </a:r>
          </a:p>
          <a:p>
            <a:pPr marL="564583" lvl="1" indent="-228594" defTabSz="1219158">
              <a:spcBef>
                <a:spcPts val="799"/>
              </a:spcBef>
              <a:spcAft>
                <a:spcPts val="799"/>
              </a:spcAft>
            </a:pPr>
            <a:r>
              <a:rPr lang="fr-FR" sz="1100" dirty="0">
                <a:solidFill>
                  <a:srgbClr val="000000"/>
                </a:solidFill>
                <a:latin typeface="Marianne"/>
              </a:rPr>
              <a:t>L’API OFFRE permet de recherche un DISPOSITIF</a:t>
            </a:r>
          </a:p>
          <a:p>
            <a:pPr marL="228594" indent="-228594" defTabSz="1219158">
              <a:spcAft>
                <a:spcPts val="667"/>
              </a:spcAft>
              <a:buFont typeface="Arial" panose="020B0604020202020204" pitchFamily="34" charset="0"/>
              <a:buChar char="•"/>
            </a:pPr>
            <a:r>
              <a:rPr lang="fr-FR" sz="1100" b="1" dirty="0">
                <a:solidFill>
                  <a:srgbClr val="000000"/>
                </a:solidFill>
                <a:latin typeface="Marianne"/>
              </a:rPr>
              <a:t>Référentiels</a:t>
            </a:r>
          </a:p>
          <a:p>
            <a:pPr marL="480592" lvl="1" indent="-228594" defTabSz="1219158">
              <a:spcAft>
                <a:spcPts val="667"/>
              </a:spcAft>
            </a:pPr>
            <a:r>
              <a:rPr lang="fr-FR" sz="1100" dirty="0">
                <a:solidFill>
                  <a:srgbClr val="000000"/>
                </a:solidFill>
                <a:latin typeface="Marianne"/>
              </a:rPr>
              <a:t>Les flux échangés contiennent des codes référentiels</a:t>
            </a:r>
          </a:p>
          <a:p>
            <a:pPr marL="480592" lvl="1" indent="-228594" defTabSz="1219158">
              <a:spcAft>
                <a:spcPts val="667"/>
              </a:spcAft>
            </a:pPr>
            <a:r>
              <a:rPr lang="fr-FR" sz="1100" dirty="0">
                <a:solidFill>
                  <a:srgbClr val="000000"/>
                </a:solidFill>
                <a:latin typeface="Marianne"/>
              </a:rPr>
              <a:t>Les référentiels SIAO sont un ensemble de code/libellé disponible via l’API REFERENTIEL</a:t>
            </a:r>
          </a:p>
        </p:txBody>
      </p:sp>
      <p:sp>
        <p:nvSpPr>
          <p:cNvPr id="21" name="Espace réservé du contenu 4">
            <a:extLst>
              <a:ext uri="{FF2B5EF4-FFF2-40B4-BE49-F238E27FC236}">
                <a16:creationId xmlns:a16="http://schemas.microsoft.com/office/drawing/2014/main" id="{EC39252C-562E-B346-65AF-CC23FF03FB6E}"/>
              </a:ext>
            </a:extLst>
          </p:cNvPr>
          <p:cNvSpPr txBox="1">
            <a:spLocks/>
          </p:cNvSpPr>
          <p:nvPr/>
        </p:nvSpPr>
        <p:spPr>
          <a:xfrm>
            <a:off x="542992" y="3676651"/>
            <a:ext cx="4029008" cy="747386"/>
          </a:xfrm>
          <a:prstGeom prst="rect">
            <a:avLst/>
          </a:prstGeom>
        </p:spPr>
        <p:txBody>
          <a:bodyPr numCol="1"/>
          <a:lstStyle>
            <a:lvl1pPr marL="0" indent="0" algn="l" defTabSz="91439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1998" indent="-72001" algn="l" defTabSz="914391" rtl="0" eaLnBrk="1" latinLnBrk="0" hangingPunct="1">
              <a:lnSpc>
                <a:spcPct val="100000"/>
              </a:lnSpc>
              <a:spcBef>
                <a:spcPts val="599"/>
              </a:spcBef>
              <a:spcAft>
                <a:spcPts val="599"/>
              </a:spcAft>
              <a:buFont typeface="Arial" pitchFamily="34" charset="0"/>
              <a:buChar char="•"/>
              <a:defRPr sz="9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1996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1995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7991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74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7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66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6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58">
              <a:spcAft>
                <a:spcPts val="667"/>
              </a:spcAft>
            </a:pPr>
            <a:endParaRPr lang="fr-FR" sz="1265" dirty="0">
              <a:solidFill>
                <a:srgbClr val="000000"/>
              </a:solidFill>
              <a:highlight>
                <a:srgbClr val="FFFF00"/>
              </a:highlight>
              <a:latin typeface="Marianne"/>
            </a:endParaRPr>
          </a:p>
        </p:txBody>
      </p:sp>
    </p:spTree>
    <p:extLst>
      <p:ext uri="{BB962C8B-B14F-4D97-AF65-F5344CB8AC3E}">
        <p14:creationId xmlns:p14="http://schemas.microsoft.com/office/powerpoint/2010/main" val="624498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C90985-AF8A-26E9-D496-486213230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0" y="708660"/>
            <a:ext cx="8296200" cy="903052"/>
          </a:xfrm>
        </p:spPr>
        <p:txBody>
          <a:bodyPr/>
          <a:lstStyle/>
          <a:p>
            <a:r>
              <a:rPr lang="fr-FR" dirty="0"/>
              <a:t>Enjeux d’interconnexion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0C6A74F-2F33-424D-AA5F-30B411A85F4B}"/>
              </a:ext>
            </a:extLst>
          </p:cNvPr>
          <p:cNvSpPr txBox="1">
            <a:spLocks/>
          </p:cNvSpPr>
          <p:nvPr/>
        </p:nvSpPr>
        <p:spPr>
          <a:xfrm>
            <a:off x="6264000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fr-FR"/>
            </a:defPPr>
            <a:lvl1pPr algn="r">
              <a:defRPr sz="750" b="1"/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graphicFrame>
        <p:nvGraphicFramePr>
          <p:cNvPr id="3" name="Diagramme 2">
            <a:extLst>
              <a:ext uri="{FF2B5EF4-FFF2-40B4-BE49-F238E27FC236}">
                <a16:creationId xmlns:a16="http://schemas.microsoft.com/office/drawing/2014/main" id="{C112A500-B30A-466A-A258-0EB92E1000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20055316"/>
              </p:ext>
            </p:extLst>
          </p:nvPr>
        </p:nvGraphicFramePr>
        <p:xfrm>
          <a:off x="-107040" y="1357405"/>
          <a:ext cx="3345540" cy="3426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me 5">
            <a:extLst>
              <a:ext uri="{FF2B5EF4-FFF2-40B4-BE49-F238E27FC236}">
                <a16:creationId xmlns:a16="http://schemas.microsoft.com/office/drawing/2014/main" id="{AD5E8187-38E6-41D6-8314-BA24FA0A36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34290593"/>
              </p:ext>
            </p:extLst>
          </p:nvPr>
        </p:nvGraphicFramePr>
        <p:xfrm>
          <a:off x="3055980" y="1201277"/>
          <a:ext cx="5652870" cy="3426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8" name="Graphique 7" descr="Utilisateur avec un remplissage uni">
            <a:extLst>
              <a:ext uri="{FF2B5EF4-FFF2-40B4-BE49-F238E27FC236}">
                <a16:creationId xmlns:a16="http://schemas.microsoft.com/office/drawing/2014/main" id="{D7F06402-4045-409F-826B-FC6AB9BF64A9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989215" y="1372645"/>
            <a:ext cx="269565" cy="269565"/>
          </a:xfrm>
          <a:prstGeom prst="rect">
            <a:avLst/>
          </a:prstGeom>
        </p:spPr>
      </p:pic>
      <p:pic>
        <p:nvPicPr>
          <p:cNvPr id="10" name="Graphique 9" descr="Écran avec un remplissage uni">
            <a:extLst>
              <a:ext uri="{FF2B5EF4-FFF2-40B4-BE49-F238E27FC236}">
                <a16:creationId xmlns:a16="http://schemas.microsoft.com/office/drawing/2014/main" id="{77A907F8-7A4D-47E0-B96C-A1C69C991DC1}"/>
              </a:ext>
            </a:extLst>
          </p:cNvPr>
          <p:cNvPicPr>
            <a:picLocks noChangeAspect="1"/>
          </p:cNvPicPr>
          <p:nvPr/>
        </p:nvPicPr>
        <p:blipFill>
          <a:blip r:embed="rId15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3314" y="1404938"/>
            <a:ext cx="228205" cy="22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6754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3F7C05-99D1-4ECC-A2E9-458655E31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9974058-168D-40D3-A29E-B39D40C5C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122E2EE-91E0-49CC-A508-AF1B61A162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634472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B11FE558-1B11-40BA-8BCD-21B4CCE8ADEC}"/>
              </a:ext>
            </a:extLst>
          </p:cNvPr>
          <p:cNvSpPr/>
          <p:nvPr/>
        </p:nvSpPr>
        <p:spPr>
          <a:xfrm>
            <a:off x="261611" y="2983752"/>
            <a:ext cx="6002389" cy="9855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F730AF93-14C5-4088-8B1E-5DAAF3B6EA7E}"/>
              </a:ext>
            </a:extLst>
          </p:cNvPr>
          <p:cNvCxnSpPr>
            <a:cxnSpLocks/>
            <a:stCxn id="30" idx="2"/>
            <a:endCxn id="15" idx="0"/>
          </p:cNvCxnSpPr>
          <p:nvPr/>
        </p:nvCxnSpPr>
        <p:spPr>
          <a:xfrm flipH="1">
            <a:off x="1592431" y="2327206"/>
            <a:ext cx="3652923" cy="795071"/>
          </a:xfrm>
          <a:prstGeom prst="line">
            <a:avLst/>
          </a:prstGeom>
          <a:ln>
            <a:prstDash val="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0" name="Connecteur droit 69">
            <a:extLst>
              <a:ext uri="{FF2B5EF4-FFF2-40B4-BE49-F238E27FC236}">
                <a16:creationId xmlns:a16="http://schemas.microsoft.com/office/drawing/2014/main" id="{8D9C8396-4D01-0034-B62C-7838D2561E3E}"/>
              </a:ext>
            </a:extLst>
          </p:cNvPr>
          <p:cNvCxnSpPr>
            <a:cxnSpLocks/>
            <a:stCxn id="30" idx="2"/>
          </p:cNvCxnSpPr>
          <p:nvPr/>
        </p:nvCxnSpPr>
        <p:spPr>
          <a:xfrm>
            <a:off x="5245354" y="2327206"/>
            <a:ext cx="0" cy="795071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1DD47741-D3A7-4AF8-8403-42CCDD498007}"/>
              </a:ext>
            </a:extLst>
          </p:cNvPr>
          <p:cNvSpPr/>
          <p:nvPr/>
        </p:nvSpPr>
        <p:spPr>
          <a:xfrm>
            <a:off x="4736698" y="1241431"/>
            <a:ext cx="1017312" cy="108577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87B7A2A-E539-4DA8-A545-4A52ADC23FD9}"/>
              </a:ext>
            </a:extLst>
          </p:cNvPr>
          <p:cNvSpPr/>
          <p:nvPr/>
        </p:nvSpPr>
        <p:spPr>
          <a:xfrm>
            <a:off x="1065561" y="1222565"/>
            <a:ext cx="1017312" cy="1085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1C90985-AF8A-26E9-D496-486213230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0" y="486802"/>
            <a:ext cx="7701560" cy="613438"/>
          </a:xfrm>
        </p:spPr>
        <p:txBody>
          <a:bodyPr/>
          <a:lstStyle/>
          <a:p>
            <a:r>
              <a:rPr lang="fr-FR" sz="2000" dirty="0"/>
              <a:t>Cas d’usage métier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C1DA0EF-D6D0-C15C-A8E8-CAC9B2BEF387}"/>
              </a:ext>
            </a:extLst>
          </p:cNvPr>
          <p:cNvSpPr/>
          <p:nvPr/>
        </p:nvSpPr>
        <p:spPr>
          <a:xfrm>
            <a:off x="1065561" y="3122277"/>
            <a:ext cx="1053740" cy="62701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SI SIAO</a:t>
            </a:r>
          </a:p>
        </p:txBody>
      </p:sp>
      <p:pic>
        <p:nvPicPr>
          <p:cNvPr id="54" name="Graphique 53" descr="Groupe de personnes contour">
            <a:extLst>
              <a:ext uri="{FF2B5EF4-FFF2-40B4-BE49-F238E27FC236}">
                <a16:creationId xmlns:a16="http://schemas.microsoft.com/office/drawing/2014/main" id="{7612591B-D7FB-650A-7AC5-AE45739A62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35920" y="1587676"/>
            <a:ext cx="713022" cy="713022"/>
          </a:xfrm>
          <a:prstGeom prst="rect">
            <a:avLst/>
          </a:prstGeom>
        </p:spPr>
      </p:pic>
      <p:sp>
        <p:nvSpPr>
          <p:cNvPr id="56" name="ZoneTexte 55">
            <a:extLst>
              <a:ext uri="{FF2B5EF4-FFF2-40B4-BE49-F238E27FC236}">
                <a16:creationId xmlns:a16="http://schemas.microsoft.com/office/drawing/2014/main" id="{BA95D5DB-99DD-B0B4-8842-3F6126E425E3}"/>
              </a:ext>
            </a:extLst>
          </p:cNvPr>
          <p:cNvSpPr txBox="1"/>
          <p:nvPr/>
        </p:nvSpPr>
        <p:spPr>
          <a:xfrm>
            <a:off x="4925395" y="1299630"/>
            <a:ext cx="6399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ESSMS</a:t>
            </a:r>
          </a:p>
        </p:txBody>
      </p:sp>
      <p:cxnSp>
        <p:nvCxnSpPr>
          <p:cNvPr id="66" name="Connecteur droit avec flèche 65">
            <a:extLst>
              <a:ext uri="{FF2B5EF4-FFF2-40B4-BE49-F238E27FC236}">
                <a16:creationId xmlns:a16="http://schemas.microsoft.com/office/drawing/2014/main" id="{C879312B-9201-89C3-A5FC-A71185D0011F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2119301" y="3435786"/>
            <a:ext cx="259918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2" name="ZoneTexte 71">
            <a:extLst>
              <a:ext uri="{FF2B5EF4-FFF2-40B4-BE49-F238E27FC236}">
                <a16:creationId xmlns:a16="http://schemas.microsoft.com/office/drawing/2014/main" id="{CA55F8FB-B328-6D13-B828-E11D28B8B0E1}"/>
              </a:ext>
            </a:extLst>
          </p:cNvPr>
          <p:cNvSpPr txBox="1"/>
          <p:nvPr/>
        </p:nvSpPr>
        <p:spPr>
          <a:xfrm>
            <a:off x="2082873" y="3627374"/>
            <a:ext cx="26661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solidFill>
                  <a:schemeClr val="accent5"/>
                </a:solidFill>
              </a:rPr>
              <a:t>(2) Suivi du parcours / de l’accompagnement</a:t>
            </a:r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DF333176-EB43-39F3-B81D-DB42FB058E00}"/>
              </a:ext>
            </a:extLst>
          </p:cNvPr>
          <p:cNvSpPr txBox="1"/>
          <p:nvPr/>
        </p:nvSpPr>
        <p:spPr>
          <a:xfrm>
            <a:off x="2281922" y="3169364"/>
            <a:ext cx="21194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solidFill>
                  <a:schemeClr val="accent2"/>
                </a:solidFill>
              </a:rPr>
              <a:t>(1) Envoi initial de l’évaluation flash</a:t>
            </a:r>
          </a:p>
        </p:txBody>
      </p:sp>
      <p:sp>
        <p:nvSpPr>
          <p:cNvPr id="3" name="Espace réservé du contenu 4">
            <a:extLst>
              <a:ext uri="{FF2B5EF4-FFF2-40B4-BE49-F238E27FC236}">
                <a16:creationId xmlns:a16="http://schemas.microsoft.com/office/drawing/2014/main" id="{51713500-EB22-8DF2-CFA8-36F0BDE1C74E}"/>
              </a:ext>
            </a:extLst>
          </p:cNvPr>
          <p:cNvSpPr txBox="1">
            <a:spLocks/>
          </p:cNvSpPr>
          <p:nvPr/>
        </p:nvSpPr>
        <p:spPr>
          <a:xfrm>
            <a:off x="6192261" y="1285428"/>
            <a:ext cx="2612303" cy="2933740"/>
          </a:xfrm>
          <a:prstGeom prst="rect">
            <a:avLst/>
          </a:prstGeom>
        </p:spPr>
        <p:txBody>
          <a:bodyPr numCol="1"/>
          <a:lstStyle>
            <a:lvl1pPr marL="0" indent="0" algn="l" defTabSz="91439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1998" indent="-72001" algn="l" defTabSz="914391" rtl="0" eaLnBrk="1" latinLnBrk="0" hangingPunct="1">
              <a:lnSpc>
                <a:spcPct val="100000"/>
              </a:lnSpc>
              <a:spcBef>
                <a:spcPts val="599"/>
              </a:spcBef>
              <a:spcAft>
                <a:spcPts val="599"/>
              </a:spcAft>
              <a:buFont typeface="Arial" pitchFamily="34" charset="0"/>
              <a:buChar char="•"/>
              <a:defRPr sz="9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1996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1995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7991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74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7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66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6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endParaRPr lang="fr-FR"/>
          </a:p>
        </p:txBody>
      </p:sp>
      <p:pic>
        <p:nvPicPr>
          <p:cNvPr id="4" name="Graphique 3" descr="Groupe de personnes contour">
            <a:extLst>
              <a:ext uri="{FF2B5EF4-FFF2-40B4-BE49-F238E27FC236}">
                <a16:creationId xmlns:a16="http://schemas.microsoft.com/office/drawing/2014/main" id="{3E77B596-573C-FBC4-BB6D-707C59FDFB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88844" y="1587676"/>
            <a:ext cx="713022" cy="713022"/>
          </a:xfrm>
          <a:prstGeom prst="rect">
            <a:avLst/>
          </a:prstGeom>
        </p:spPr>
      </p:pic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D48AD572-90C1-B28E-6151-3656ADE1C11D}"/>
              </a:ext>
            </a:extLst>
          </p:cNvPr>
          <p:cNvCxnSpPr>
            <a:cxnSpLocks/>
            <a:stCxn id="54" idx="2"/>
            <a:endCxn id="15" idx="0"/>
          </p:cNvCxnSpPr>
          <p:nvPr/>
        </p:nvCxnSpPr>
        <p:spPr>
          <a:xfrm>
            <a:off x="1592431" y="2300698"/>
            <a:ext cx="0" cy="821579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892D3EA2-71BE-3B3A-8048-575CC034ED97}"/>
              </a:ext>
            </a:extLst>
          </p:cNvPr>
          <p:cNvSpPr txBox="1"/>
          <p:nvPr/>
        </p:nvSpPr>
        <p:spPr>
          <a:xfrm>
            <a:off x="1324569" y="1299630"/>
            <a:ext cx="5357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SIAO</a:t>
            </a: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5B888F43-541B-72CD-B1AC-21068FE75317}"/>
              </a:ext>
            </a:extLst>
          </p:cNvPr>
          <p:cNvCxnSpPr>
            <a:cxnSpLocks/>
          </p:cNvCxnSpPr>
          <p:nvPr/>
        </p:nvCxnSpPr>
        <p:spPr>
          <a:xfrm flipH="1">
            <a:off x="2128828" y="3616028"/>
            <a:ext cx="258092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12FEA2F4-ABA0-49F3-A44D-71F08D425387}"/>
              </a:ext>
            </a:extLst>
          </p:cNvPr>
          <p:cNvSpPr/>
          <p:nvPr/>
        </p:nvSpPr>
        <p:spPr>
          <a:xfrm>
            <a:off x="6803674" y="1222565"/>
            <a:ext cx="1837406" cy="336394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space réservé du texte 6">
            <a:extLst>
              <a:ext uri="{FF2B5EF4-FFF2-40B4-BE49-F238E27FC236}">
                <a16:creationId xmlns:a16="http://schemas.microsoft.com/office/drawing/2014/main" id="{25B5B818-0D9F-4781-AFCD-041524443BBC}"/>
              </a:ext>
            </a:extLst>
          </p:cNvPr>
          <p:cNvSpPr txBox="1">
            <a:spLocks/>
          </p:cNvSpPr>
          <p:nvPr/>
        </p:nvSpPr>
        <p:spPr>
          <a:xfrm>
            <a:off x="6898069" y="1998177"/>
            <a:ext cx="1648616" cy="1971150"/>
          </a:xfrm>
          <a:prstGeom prst="rect">
            <a:avLst/>
          </a:prstGeom>
        </p:spPr>
        <p:txBody>
          <a:bodyPr/>
          <a:lstStyle>
            <a:lvl1pPr marL="0" indent="0" algn="l" defTabSz="91439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1998" indent="-72001" algn="l" defTabSz="914391" rtl="0" eaLnBrk="1" latinLnBrk="0" hangingPunct="1">
              <a:lnSpc>
                <a:spcPct val="100000"/>
              </a:lnSpc>
              <a:spcBef>
                <a:spcPts val="599"/>
              </a:spcBef>
              <a:spcAft>
                <a:spcPts val="599"/>
              </a:spcAft>
              <a:buFont typeface="Arial" pitchFamily="34" charset="0"/>
              <a:buChar char="•"/>
              <a:defRPr sz="9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1996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1995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7991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74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7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66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6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>
                <a:solidFill>
                  <a:schemeClr val="bg1"/>
                </a:solidFill>
              </a:rPr>
              <a:t>Chaque utilisateur reste dans son environnement numérique de travail habituel.</a:t>
            </a:r>
          </a:p>
          <a:p>
            <a:pPr algn="ctr"/>
            <a:br>
              <a:rPr lang="fr-FR" dirty="0">
                <a:solidFill>
                  <a:schemeClr val="bg1"/>
                </a:solidFill>
              </a:rPr>
            </a:br>
            <a:r>
              <a:rPr lang="fr-FR" dirty="0">
                <a:solidFill>
                  <a:schemeClr val="bg1"/>
                </a:solidFill>
              </a:rPr>
              <a:t>Un partage d’informations entre DUI est prévu à la cible, pour les ménages accompagnés par les ESSMS utilisant un logiciel DUI.</a:t>
            </a:r>
          </a:p>
        </p:txBody>
      </p:sp>
      <p:pic>
        <p:nvPicPr>
          <p:cNvPr id="29" name="Graphique 28" descr="Œil avec un remplissage uni">
            <a:extLst>
              <a:ext uri="{FF2B5EF4-FFF2-40B4-BE49-F238E27FC236}">
                <a16:creationId xmlns:a16="http://schemas.microsoft.com/office/drawing/2014/main" id="{E91F76D4-E051-44A0-8942-776E1180FB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24703" y="1254513"/>
            <a:ext cx="795349" cy="795349"/>
          </a:xfrm>
          <a:prstGeom prst="rect">
            <a:avLst/>
          </a:prstGeom>
        </p:spPr>
      </p:pic>
      <p:sp>
        <p:nvSpPr>
          <p:cNvPr id="25" name="Espace réservé du numéro de diapositive 3">
            <a:extLst>
              <a:ext uri="{FF2B5EF4-FFF2-40B4-BE49-F238E27FC236}">
                <a16:creationId xmlns:a16="http://schemas.microsoft.com/office/drawing/2014/main" id="{45323AD3-77AA-468E-8E37-36D350AE493E}"/>
              </a:ext>
            </a:extLst>
          </p:cNvPr>
          <p:cNvSpPr txBox="1">
            <a:spLocks/>
          </p:cNvSpPr>
          <p:nvPr/>
        </p:nvSpPr>
        <p:spPr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33122C9-A0B9-462F-8757-0847AD287B63}" type="slidenum">
              <a:rPr lang="fr-FR" sz="750" smtClean="0"/>
              <a:pPr algn="r"/>
              <a:t>3</a:t>
            </a:fld>
            <a:endParaRPr lang="fr-FR" sz="75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41019B1-C1FA-4DE6-9BFF-1016B296F2F9}"/>
              </a:ext>
            </a:extLst>
          </p:cNvPr>
          <p:cNvSpPr/>
          <p:nvPr/>
        </p:nvSpPr>
        <p:spPr>
          <a:xfrm>
            <a:off x="4709754" y="3116362"/>
            <a:ext cx="1053740" cy="62701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DUI</a:t>
            </a:r>
          </a:p>
        </p:txBody>
      </p:sp>
      <p:pic>
        <p:nvPicPr>
          <p:cNvPr id="26" name="Graphique 25" descr="Écran avec un remplissage uni">
            <a:extLst>
              <a:ext uri="{FF2B5EF4-FFF2-40B4-BE49-F238E27FC236}">
                <a16:creationId xmlns:a16="http://schemas.microsoft.com/office/drawing/2014/main" id="{C92260A3-5656-4E3B-AD2B-D57B3926410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32015" y="3141327"/>
            <a:ext cx="627017" cy="627017"/>
          </a:xfrm>
          <a:prstGeom prst="rect">
            <a:avLst/>
          </a:prstGeom>
        </p:spPr>
      </p:pic>
      <p:sp>
        <p:nvSpPr>
          <p:cNvPr id="32" name="ZoneTexte 31">
            <a:extLst>
              <a:ext uri="{FF2B5EF4-FFF2-40B4-BE49-F238E27FC236}">
                <a16:creationId xmlns:a16="http://schemas.microsoft.com/office/drawing/2014/main" id="{0E57A9FE-0638-438D-B0C5-3239214821E2}"/>
              </a:ext>
            </a:extLst>
          </p:cNvPr>
          <p:cNvSpPr txBox="1"/>
          <p:nvPr/>
        </p:nvSpPr>
        <p:spPr>
          <a:xfrm rot="20840504">
            <a:off x="2402292" y="2480392"/>
            <a:ext cx="16898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" dirty="0">
                <a:solidFill>
                  <a:schemeClr val="accent2"/>
                </a:solidFill>
              </a:rPr>
              <a:t>Validation orientation, récupération clé </a:t>
            </a:r>
          </a:p>
          <a:p>
            <a:pPr algn="ctr"/>
            <a:r>
              <a:rPr lang="fr-FR" sz="600" dirty="0">
                <a:solidFill>
                  <a:schemeClr val="accent2"/>
                </a:solidFill>
              </a:rPr>
              <a:t>appairage ménage, demandes…</a:t>
            </a:r>
          </a:p>
        </p:txBody>
      </p:sp>
    </p:spTree>
    <p:extLst>
      <p:ext uri="{BB962C8B-B14F-4D97-AF65-F5344CB8AC3E}">
        <p14:creationId xmlns:p14="http://schemas.microsoft.com/office/powerpoint/2010/main" val="2319386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82DAB33-5E2E-4781-ACC1-F9AF9EE30B60}"/>
              </a:ext>
            </a:extLst>
          </p:cNvPr>
          <p:cNvSpPr/>
          <p:nvPr/>
        </p:nvSpPr>
        <p:spPr>
          <a:xfrm>
            <a:off x="4487250" y="2066682"/>
            <a:ext cx="4358299" cy="2403725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pc="300" dirty="0">
                <a:solidFill>
                  <a:schemeClr val="bg1"/>
                </a:solidFill>
              </a:rPr>
              <a:t>PÉRIMÈTRE</a:t>
            </a:r>
            <a:r>
              <a:rPr lang="fr-FR" dirty="0">
                <a:solidFill>
                  <a:schemeClr val="bg1"/>
                </a:solidFill>
              </a:rPr>
              <a:t> SI SIAO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FFB2F1F-EF91-4A8B-AFDC-56D128C70E5F}"/>
              </a:ext>
            </a:extLst>
          </p:cNvPr>
          <p:cNvSpPr/>
          <p:nvPr/>
        </p:nvSpPr>
        <p:spPr>
          <a:xfrm>
            <a:off x="354056" y="2066682"/>
            <a:ext cx="3821704" cy="2414692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pc="300" dirty="0">
                <a:solidFill>
                  <a:schemeClr val="bg1"/>
                </a:solidFill>
              </a:rPr>
              <a:t>PÉRIMÈTRE DUI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9EAB2C1-85A1-4BEF-9824-745C44942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Périmètres d’utilisation</a:t>
            </a:r>
            <a:br>
              <a:rPr lang="fr-FR" dirty="0"/>
            </a:br>
            <a:r>
              <a:rPr lang="fr-FR" sz="1400" b="0" i="1" dirty="0"/>
              <a:t>Quels usages sur quel environnement ?</a:t>
            </a:r>
            <a:br>
              <a:rPr lang="fr-FR" sz="1400" b="0" i="1" dirty="0"/>
            </a:br>
            <a:endParaRPr lang="fr-FR" sz="1400" b="0" i="1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97FF8A6-6A75-40A2-9AD7-FADF2509D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3E6FD-AB27-4108-A2FC-346BB5F75E3F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597F1D3-7022-4B54-916C-DC8022B811F7}"/>
              </a:ext>
            </a:extLst>
          </p:cNvPr>
          <p:cNvSpPr txBox="1"/>
          <p:nvPr/>
        </p:nvSpPr>
        <p:spPr>
          <a:xfrm>
            <a:off x="317817" y="1698240"/>
            <a:ext cx="84661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/>
              <a:t>En tant </a:t>
            </a:r>
            <a:r>
              <a:rPr lang="fr-FR" sz="1200" b="1" dirty="0"/>
              <a:t>qu’utilisateur de l’offre (au sens du SIAO)</a:t>
            </a:r>
            <a:r>
              <a:rPr lang="fr-FR" sz="1200" dirty="0"/>
              <a:t>, je peux :</a:t>
            </a:r>
          </a:p>
        </p:txBody>
      </p:sp>
      <p:graphicFrame>
        <p:nvGraphicFramePr>
          <p:cNvPr id="16" name="Espace réservé du contenu 15">
            <a:extLst>
              <a:ext uri="{FF2B5EF4-FFF2-40B4-BE49-F238E27FC236}">
                <a16:creationId xmlns:a16="http://schemas.microsoft.com/office/drawing/2014/main" id="{84F3B7DD-E96E-4F51-90F1-26BA60730144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935336268"/>
              </p:ext>
            </p:extLst>
          </p:nvPr>
        </p:nvGraphicFramePr>
        <p:xfrm>
          <a:off x="422636" y="2542128"/>
          <a:ext cx="3753124" cy="1716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7" name="Espace réservé du contenu 15">
            <a:extLst>
              <a:ext uri="{FF2B5EF4-FFF2-40B4-BE49-F238E27FC236}">
                <a16:creationId xmlns:a16="http://schemas.microsoft.com/office/drawing/2014/main" id="{C00DBF1F-3EFA-4E11-B37E-BD209722451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7753069"/>
              </p:ext>
            </p:extLst>
          </p:nvPr>
        </p:nvGraphicFramePr>
        <p:xfrm>
          <a:off x="4547279" y="2144897"/>
          <a:ext cx="4236720" cy="25412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1" name="ZoneTexte 20">
            <a:extLst>
              <a:ext uri="{FF2B5EF4-FFF2-40B4-BE49-F238E27FC236}">
                <a16:creationId xmlns:a16="http://schemas.microsoft.com/office/drawing/2014/main" id="{E10AB98F-61B8-4431-AF03-6793B4270F44}"/>
              </a:ext>
            </a:extLst>
          </p:cNvPr>
          <p:cNvSpPr txBox="1"/>
          <p:nvPr/>
        </p:nvSpPr>
        <p:spPr>
          <a:xfrm>
            <a:off x="354056" y="4483035"/>
            <a:ext cx="38217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fr-FR" sz="800" dirty="0"/>
              <a:t>* Après confirmation de l’orientation sur le SI SIAO et premier appairage du ménage</a:t>
            </a:r>
            <a:endParaRPr lang="fr-FR" dirty="0"/>
          </a:p>
        </p:txBody>
      </p:sp>
      <p:pic>
        <p:nvPicPr>
          <p:cNvPr id="25" name="Graphique 24" descr="Ligne fléchée : incurvée sens des aiguilles d’une montre avec un remplissage uni">
            <a:extLst>
              <a:ext uri="{FF2B5EF4-FFF2-40B4-BE49-F238E27FC236}">
                <a16:creationId xmlns:a16="http://schemas.microsoft.com/office/drawing/2014/main" id="{33E6BC81-1747-4EBD-A71E-A5A5392E077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15398564">
            <a:off x="2922465" y="3349903"/>
            <a:ext cx="568801" cy="568801"/>
          </a:xfrm>
          <a:prstGeom prst="rect">
            <a:avLst/>
          </a:prstGeom>
        </p:spPr>
      </p:pic>
      <p:pic>
        <p:nvPicPr>
          <p:cNvPr id="27" name="Graphique 26" descr="Transférer avec un remplissage uni">
            <a:extLst>
              <a:ext uri="{FF2B5EF4-FFF2-40B4-BE49-F238E27FC236}">
                <a16:creationId xmlns:a16="http://schemas.microsoft.com/office/drawing/2014/main" id="{C0F7292D-BB4E-465A-9319-57D8480B415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4210389" y="3094978"/>
            <a:ext cx="251461" cy="251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983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C90985-AF8A-26E9-D496-486213230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0" y="486802"/>
            <a:ext cx="7701560" cy="656198"/>
          </a:xfrm>
        </p:spPr>
        <p:txBody>
          <a:bodyPr/>
          <a:lstStyle/>
          <a:p>
            <a:r>
              <a:rPr lang="fr-FR" sz="2000" dirty="0"/>
              <a:t>Découpage des données</a:t>
            </a:r>
            <a:br>
              <a:rPr lang="fr-FR" sz="2000" dirty="0"/>
            </a:br>
            <a:r>
              <a:rPr lang="fr-FR" sz="1400" b="0" dirty="0"/>
              <a:t>Evaluation flash et approfondie</a:t>
            </a:r>
            <a:endParaRPr lang="fr-FR" sz="1400" b="0" i="1" dirty="0"/>
          </a:p>
        </p:txBody>
      </p:sp>
      <p:graphicFrame>
        <p:nvGraphicFramePr>
          <p:cNvPr id="9" name="Diagramme 8">
            <a:extLst>
              <a:ext uri="{FF2B5EF4-FFF2-40B4-BE49-F238E27FC236}">
                <a16:creationId xmlns:a16="http://schemas.microsoft.com/office/drawing/2014/main" id="{F2264668-4735-432D-8309-5C8DDB0640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1046303"/>
              </p:ext>
            </p:extLst>
          </p:nvPr>
        </p:nvGraphicFramePr>
        <p:xfrm>
          <a:off x="5008198" y="178668"/>
          <a:ext cx="3739198" cy="2219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4" name="Diagramme 23">
            <a:extLst>
              <a:ext uri="{FF2B5EF4-FFF2-40B4-BE49-F238E27FC236}">
                <a16:creationId xmlns:a16="http://schemas.microsoft.com/office/drawing/2014/main" id="{76DFB484-58F7-45F5-B579-B00D7C9E96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7962315"/>
              </p:ext>
            </p:extLst>
          </p:nvPr>
        </p:nvGraphicFramePr>
        <p:xfrm>
          <a:off x="5008198" y="2522845"/>
          <a:ext cx="3739198" cy="2219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5" name="Ellipse 14">
            <a:extLst>
              <a:ext uri="{FF2B5EF4-FFF2-40B4-BE49-F238E27FC236}">
                <a16:creationId xmlns:a16="http://schemas.microsoft.com/office/drawing/2014/main" id="{F1AC1B49-A98C-4FA7-930E-F7E755A17851}"/>
              </a:ext>
            </a:extLst>
          </p:cNvPr>
          <p:cNvSpPr/>
          <p:nvPr/>
        </p:nvSpPr>
        <p:spPr>
          <a:xfrm>
            <a:off x="529954" y="1924691"/>
            <a:ext cx="998807" cy="94711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Socle 1</a:t>
            </a: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58DACD20-AF73-4B6E-96CF-4F0CD3827DB4}"/>
              </a:ext>
            </a:extLst>
          </p:cNvPr>
          <p:cNvSpPr/>
          <p:nvPr/>
        </p:nvSpPr>
        <p:spPr>
          <a:xfrm>
            <a:off x="1913461" y="1924690"/>
            <a:ext cx="998807" cy="94711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Socle 2</a:t>
            </a: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9B4A30A8-5DFF-4A28-964F-DC889CA0BC36}"/>
              </a:ext>
            </a:extLst>
          </p:cNvPr>
          <p:cNvSpPr/>
          <p:nvPr/>
        </p:nvSpPr>
        <p:spPr>
          <a:xfrm>
            <a:off x="3296968" y="1924690"/>
            <a:ext cx="998807" cy="94711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Socle 3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65409A50-55E0-4879-AD8B-83D30302E1F1}"/>
              </a:ext>
            </a:extLst>
          </p:cNvPr>
          <p:cNvSpPr txBox="1"/>
          <p:nvPr/>
        </p:nvSpPr>
        <p:spPr>
          <a:xfrm>
            <a:off x="529954" y="3173663"/>
            <a:ext cx="376582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1600" dirty="0"/>
              <a:t>Hiérarchisation des informations relatives aux ménages en trois niveaux de détail et de sensibilité.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9306ED4-C70B-4478-A713-6A60BF55FA9C}"/>
              </a:ext>
            </a:extLst>
          </p:cNvPr>
          <p:cNvSpPr/>
          <p:nvPr/>
        </p:nvSpPr>
        <p:spPr>
          <a:xfrm>
            <a:off x="152400" y="1451134"/>
            <a:ext cx="4629150" cy="292084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1016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C90985-AF8A-26E9-D496-486213230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0" y="486802"/>
            <a:ext cx="7701560" cy="656198"/>
          </a:xfrm>
        </p:spPr>
        <p:txBody>
          <a:bodyPr/>
          <a:lstStyle/>
          <a:p>
            <a:r>
              <a:rPr lang="fr-FR" sz="2000" dirty="0"/>
              <a:t>Découpage des données</a:t>
            </a:r>
            <a:br>
              <a:rPr lang="fr-FR" sz="2000" dirty="0"/>
            </a:br>
            <a:r>
              <a:rPr lang="fr-FR" sz="1400" b="0" dirty="0"/>
              <a:t>Evaluation flash et approfondie</a:t>
            </a:r>
            <a:endParaRPr lang="fr-FR" sz="1400" b="0" i="1" dirty="0"/>
          </a:p>
        </p:txBody>
      </p:sp>
      <p:graphicFrame>
        <p:nvGraphicFramePr>
          <p:cNvPr id="3" name="Diagramme 2">
            <a:extLst>
              <a:ext uri="{FF2B5EF4-FFF2-40B4-BE49-F238E27FC236}">
                <a16:creationId xmlns:a16="http://schemas.microsoft.com/office/drawing/2014/main" id="{834DE872-CD1E-4A2B-BD43-B3024CFE42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8558608"/>
              </p:ext>
            </p:extLst>
          </p:nvPr>
        </p:nvGraphicFramePr>
        <p:xfrm>
          <a:off x="2498035" y="1550505"/>
          <a:ext cx="4572000" cy="29207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Parenthèse fermante 3">
            <a:extLst>
              <a:ext uri="{FF2B5EF4-FFF2-40B4-BE49-F238E27FC236}">
                <a16:creationId xmlns:a16="http://schemas.microsoft.com/office/drawing/2014/main" id="{DCF913D8-974B-4D44-BBBB-0E8BE4ADEFB7}"/>
              </a:ext>
            </a:extLst>
          </p:cNvPr>
          <p:cNvSpPr/>
          <p:nvPr/>
        </p:nvSpPr>
        <p:spPr>
          <a:xfrm>
            <a:off x="6341164" y="2279374"/>
            <a:ext cx="106017" cy="2191853"/>
          </a:xfrm>
          <a:prstGeom prst="rightBracket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Parenthèse fermante 11">
            <a:extLst>
              <a:ext uri="{FF2B5EF4-FFF2-40B4-BE49-F238E27FC236}">
                <a16:creationId xmlns:a16="http://schemas.microsoft.com/office/drawing/2014/main" id="{CAFEA1DB-D841-4A4D-8676-56BBC2E0DBD4}"/>
              </a:ext>
            </a:extLst>
          </p:cNvPr>
          <p:cNvSpPr/>
          <p:nvPr/>
        </p:nvSpPr>
        <p:spPr>
          <a:xfrm flipH="1">
            <a:off x="3074502" y="1550505"/>
            <a:ext cx="106017" cy="2920723"/>
          </a:xfrm>
          <a:prstGeom prst="rightBracket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8FC557F-CA35-48AE-A85A-D714B99B7B4D}"/>
              </a:ext>
            </a:extLst>
          </p:cNvPr>
          <p:cNvSpPr/>
          <p:nvPr/>
        </p:nvSpPr>
        <p:spPr>
          <a:xfrm>
            <a:off x="6645186" y="3237008"/>
            <a:ext cx="1832064" cy="276583"/>
          </a:xfrm>
          <a:prstGeom prst="rect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Evaluation flash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50FF9F8-ECF9-410E-B582-0DFCABF0FB07}"/>
              </a:ext>
            </a:extLst>
          </p:cNvPr>
          <p:cNvSpPr/>
          <p:nvPr/>
        </p:nvSpPr>
        <p:spPr>
          <a:xfrm>
            <a:off x="518667" y="2579783"/>
            <a:ext cx="2357830" cy="276583"/>
          </a:xfrm>
          <a:prstGeom prst="rect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Evaluation approfondie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1762CDD-AB73-49BB-A219-C882C9B6D9C6}"/>
              </a:ext>
            </a:extLst>
          </p:cNvPr>
          <p:cNvSpPr txBox="1"/>
          <p:nvPr/>
        </p:nvSpPr>
        <p:spPr>
          <a:xfrm>
            <a:off x="317500" y="1101551"/>
            <a:ext cx="841385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1100" dirty="0"/>
              <a:t>Hiérarchisation des informations relatives aux ménages en trois niveaux de détail et de sensibilité.</a:t>
            </a:r>
          </a:p>
        </p:txBody>
      </p:sp>
    </p:spTree>
    <p:extLst>
      <p:ext uri="{BB962C8B-B14F-4D97-AF65-F5344CB8AC3E}">
        <p14:creationId xmlns:p14="http://schemas.microsoft.com/office/powerpoint/2010/main" val="3743562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3DB1AB-8937-D96A-BF63-055BFE32DF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19B16034-3061-2A5B-773D-E93F32C4EB75}"/>
              </a:ext>
            </a:extLst>
          </p:cNvPr>
          <p:cNvSpPr/>
          <p:nvPr/>
        </p:nvSpPr>
        <p:spPr>
          <a:xfrm>
            <a:off x="412650" y="1550504"/>
            <a:ext cx="3350146" cy="302937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fr-FR" sz="1400" dirty="0">
                <a:solidFill>
                  <a:schemeClr val="tx1"/>
                </a:solidFill>
              </a:rPr>
              <a:t>PERSONNE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4171C73-ACD4-C29B-C6CB-F3361ABC7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0" y="486802"/>
            <a:ext cx="7701560" cy="656198"/>
          </a:xfrm>
        </p:spPr>
        <p:txBody>
          <a:bodyPr/>
          <a:lstStyle/>
          <a:p>
            <a:r>
              <a:rPr lang="fr-FR" sz="2000" dirty="0"/>
              <a:t>Découpage des données</a:t>
            </a:r>
            <a:br>
              <a:rPr lang="fr-FR" sz="2000" dirty="0"/>
            </a:br>
            <a:r>
              <a:rPr lang="fr-FR" sz="1400" b="0" dirty="0"/>
              <a:t>Evaluation flash et approfondie</a:t>
            </a:r>
            <a:endParaRPr lang="fr-FR" sz="1400" b="0" i="1" dirty="0"/>
          </a:p>
        </p:txBody>
      </p:sp>
      <p:graphicFrame>
        <p:nvGraphicFramePr>
          <p:cNvPr id="3" name="Diagramme 2">
            <a:extLst>
              <a:ext uri="{FF2B5EF4-FFF2-40B4-BE49-F238E27FC236}">
                <a16:creationId xmlns:a16="http://schemas.microsoft.com/office/drawing/2014/main" id="{D1FC0350-935F-656D-CB30-6F16298497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9538143"/>
              </p:ext>
            </p:extLst>
          </p:nvPr>
        </p:nvGraphicFramePr>
        <p:xfrm>
          <a:off x="7025402" y="1599921"/>
          <a:ext cx="2465338" cy="1542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ZoneTexte 15">
            <a:extLst>
              <a:ext uri="{FF2B5EF4-FFF2-40B4-BE49-F238E27FC236}">
                <a16:creationId xmlns:a16="http://schemas.microsoft.com/office/drawing/2014/main" id="{37EBC02B-F9A0-0468-716E-566B2E0138B1}"/>
              </a:ext>
            </a:extLst>
          </p:cNvPr>
          <p:cNvSpPr txBox="1"/>
          <p:nvPr/>
        </p:nvSpPr>
        <p:spPr>
          <a:xfrm>
            <a:off x="317500" y="1101551"/>
            <a:ext cx="841385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1100" dirty="0"/>
              <a:t>Hiérarchisation des informations relatives aux ménages en trois niveaux de détail et de sensibilité.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13B9C88-FB09-3092-0D1C-FB4774409F03}"/>
              </a:ext>
            </a:extLst>
          </p:cNvPr>
          <p:cNvSpPr/>
          <p:nvPr/>
        </p:nvSpPr>
        <p:spPr>
          <a:xfrm>
            <a:off x="1135265" y="1896916"/>
            <a:ext cx="2495152" cy="852776"/>
          </a:xfrm>
          <a:prstGeom prst="rect">
            <a:avLst/>
          </a:prstGeom>
          <a:solidFill>
            <a:srgbClr val="21215A">
              <a:shade val="80000"/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horz" wrap="square" lIns="99568" tIns="99568" rIns="99568" bIns="99568" numCol="1" spcCol="1270" anchor="ctr" anchorCtr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Propriété 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Propriété B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Propriété 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…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2FFBC50-3CDF-0EDC-FCFA-6677389F7702}"/>
              </a:ext>
            </a:extLst>
          </p:cNvPr>
          <p:cNvSpPr/>
          <p:nvPr/>
        </p:nvSpPr>
        <p:spPr>
          <a:xfrm>
            <a:off x="1135265" y="2739974"/>
            <a:ext cx="2495152" cy="852776"/>
          </a:xfrm>
          <a:prstGeom prst="rect">
            <a:avLst/>
          </a:prstGeom>
          <a:solidFill>
            <a:srgbClr val="21215A">
              <a:shade val="80000"/>
              <a:hueOff val="0"/>
              <a:satOff val="-20405"/>
              <a:lumOff val="2017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horz" wrap="square" lIns="99568" tIns="99568" rIns="99568" bIns="99568" numCol="1" spcCol="1270" anchor="ctr" anchorCtr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Propriété 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Propriété 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Propriété 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…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9B9A134-F6EB-79AD-ACD2-011578DE058B}"/>
              </a:ext>
            </a:extLst>
          </p:cNvPr>
          <p:cNvSpPr/>
          <p:nvPr/>
        </p:nvSpPr>
        <p:spPr>
          <a:xfrm>
            <a:off x="1135265" y="3583032"/>
            <a:ext cx="2495152" cy="852776"/>
          </a:xfrm>
          <a:prstGeom prst="rect">
            <a:avLst/>
          </a:prstGeom>
          <a:solidFill>
            <a:srgbClr val="21215A">
              <a:shade val="80000"/>
              <a:hueOff val="0"/>
              <a:satOff val="-40810"/>
              <a:lumOff val="4034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horz" wrap="square" lIns="99568" tIns="99568" rIns="99568" bIns="99568" numCol="1" spcCol="1270" anchor="ctr" anchorCtr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Propriété 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Propriété 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Propriété 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…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6FDBA5DB-3B74-F3D9-83CE-B40C31E12514}"/>
              </a:ext>
            </a:extLst>
          </p:cNvPr>
          <p:cNvGrpSpPr/>
          <p:nvPr/>
        </p:nvGrpSpPr>
        <p:grpSpPr>
          <a:xfrm>
            <a:off x="473504" y="1999304"/>
            <a:ext cx="648000" cy="648000"/>
            <a:chOff x="461364" y="0"/>
            <a:chExt cx="1542609" cy="1542609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4ED97BBB-C53A-148F-C9BD-3064A9FCB841}"/>
                </a:ext>
              </a:extLst>
            </p:cNvPr>
            <p:cNvSpPr/>
            <p:nvPr/>
          </p:nvSpPr>
          <p:spPr>
            <a:xfrm>
              <a:off x="461364" y="0"/>
              <a:ext cx="1542609" cy="154260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b="1"/>
            </a:p>
          </p:txBody>
        </p:sp>
        <p:sp>
          <p:nvSpPr>
            <p:cNvPr id="11" name="Ellipse 4">
              <a:extLst>
                <a:ext uri="{FF2B5EF4-FFF2-40B4-BE49-F238E27FC236}">
                  <a16:creationId xmlns:a16="http://schemas.microsoft.com/office/drawing/2014/main" id="{D4BCF42B-9012-1BDF-24F5-41916CC7F237}"/>
                </a:ext>
              </a:extLst>
            </p:cNvPr>
            <p:cNvSpPr txBox="1"/>
            <p:nvPr/>
          </p:nvSpPr>
          <p:spPr>
            <a:xfrm>
              <a:off x="801726" y="607331"/>
              <a:ext cx="861885" cy="2780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784" tIns="49784" rIns="49784" bIns="49784" numCol="1" spcCol="1270" anchor="ctr" anchorCtr="0">
              <a:noAutofit/>
            </a:bodyPr>
            <a:lstStyle/>
            <a:p>
              <a:pPr marL="0" lvl="0" indent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700" b="1" kern="1200" dirty="0"/>
                <a:t>Socle 3</a:t>
              </a:r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BD48487A-F6AA-3057-521D-939DEB6D421D}"/>
              </a:ext>
            </a:extLst>
          </p:cNvPr>
          <p:cNvGrpSpPr/>
          <p:nvPr/>
        </p:nvGrpSpPr>
        <p:grpSpPr>
          <a:xfrm>
            <a:off x="473504" y="2842362"/>
            <a:ext cx="648000" cy="648000"/>
            <a:chOff x="654190" y="385652"/>
            <a:chExt cx="1156956" cy="1156956"/>
          </a:xfrm>
        </p:grpSpPr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2ADE850D-2587-0895-27E2-50FBC763F66F}"/>
                </a:ext>
              </a:extLst>
            </p:cNvPr>
            <p:cNvSpPr/>
            <p:nvPr/>
          </p:nvSpPr>
          <p:spPr>
            <a:xfrm>
              <a:off x="654190" y="385652"/>
              <a:ext cx="1156956" cy="1156956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0"/>
                <a:satOff val="-20405"/>
                <a:lumOff val="20170"/>
                <a:alphaOff val="0"/>
              </a:schemeClr>
            </a:fillRef>
            <a:effectRef idx="0">
              <a:schemeClr val="accent2">
                <a:shade val="80000"/>
                <a:hueOff val="0"/>
                <a:satOff val="-20405"/>
                <a:lumOff val="20170"/>
                <a:alphaOff val="0"/>
              </a:schemeClr>
            </a:effectRef>
            <a:fontRef idx="minor">
              <a:schemeClr val="lt1"/>
            </a:fontRef>
          </p:style>
          <p:txBody>
            <a:bodyPr anchor="ctr" anchorCtr="0"/>
            <a:lstStyle/>
            <a:p>
              <a:endParaRPr lang="fr-FR" b="1"/>
            </a:p>
          </p:txBody>
        </p:sp>
        <p:sp>
          <p:nvSpPr>
            <p:cNvPr id="18" name="Ellipse 4">
              <a:extLst>
                <a:ext uri="{FF2B5EF4-FFF2-40B4-BE49-F238E27FC236}">
                  <a16:creationId xmlns:a16="http://schemas.microsoft.com/office/drawing/2014/main" id="{4B5810EE-3602-FA84-2167-A43270F3DDC6}"/>
                </a:ext>
              </a:extLst>
            </p:cNvPr>
            <p:cNvSpPr txBox="1"/>
            <p:nvPr/>
          </p:nvSpPr>
          <p:spPr>
            <a:xfrm>
              <a:off x="910240" y="803715"/>
              <a:ext cx="644855" cy="3208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784" tIns="49784" rIns="49784" bIns="49784" numCol="1" spcCol="1270" anchor="ctr" anchorCtr="0">
              <a:noAutofit/>
            </a:bodyPr>
            <a:lstStyle/>
            <a:p>
              <a:pPr marL="0" lvl="0" indent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700" b="1" kern="1200" dirty="0"/>
                <a:t>Socle 2</a:t>
              </a:r>
            </a:p>
          </p:txBody>
        </p: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1074F24D-DAE3-EAB2-5E5D-F98243C742E9}"/>
              </a:ext>
            </a:extLst>
          </p:cNvPr>
          <p:cNvGrpSpPr/>
          <p:nvPr/>
        </p:nvGrpSpPr>
        <p:grpSpPr>
          <a:xfrm>
            <a:off x="473504" y="3685420"/>
            <a:ext cx="648000" cy="648000"/>
            <a:chOff x="847016" y="771304"/>
            <a:chExt cx="771304" cy="771304"/>
          </a:xfrm>
        </p:grpSpPr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77112865-E251-6D2D-57D2-04916BEF6863}"/>
                </a:ext>
              </a:extLst>
            </p:cNvPr>
            <p:cNvSpPr/>
            <p:nvPr/>
          </p:nvSpPr>
          <p:spPr>
            <a:xfrm>
              <a:off x="847016" y="771304"/>
              <a:ext cx="771304" cy="77130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0"/>
                <a:satOff val="-40810"/>
                <a:lumOff val="40340"/>
                <a:alphaOff val="0"/>
              </a:schemeClr>
            </a:fillRef>
            <a:effectRef idx="0">
              <a:schemeClr val="accent2">
                <a:shade val="80000"/>
                <a:hueOff val="0"/>
                <a:satOff val="-40810"/>
                <a:lumOff val="4034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b="1"/>
            </a:p>
          </p:txBody>
        </p:sp>
        <p:sp>
          <p:nvSpPr>
            <p:cNvPr id="21" name="Ellipse 4">
              <a:extLst>
                <a:ext uri="{FF2B5EF4-FFF2-40B4-BE49-F238E27FC236}">
                  <a16:creationId xmlns:a16="http://schemas.microsoft.com/office/drawing/2014/main" id="{0781DD0C-AA84-8827-6992-204DCEBDF523}"/>
                </a:ext>
              </a:extLst>
            </p:cNvPr>
            <p:cNvSpPr txBox="1"/>
            <p:nvPr/>
          </p:nvSpPr>
          <p:spPr>
            <a:xfrm>
              <a:off x="959971" y="964130"/>
              <a:ext cx="545394" cy="3856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784" tIns="49784" rIns="49784" bIns="49784" numCol="1" spcCol="1270" anchor="ctr" anchorCtr="0">
              <a:noAutofit/>
            </a:bodyPr>
            <a:lstStyle/>
            <a:p>
              <a:pPr marL="0" lvl="0" indent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700" b="1" kern="1200" dirty="0"/>
                <a:t>Socle 1</a:t>
              </a: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47F8771B-D4F9-5C35-8B02-F1F82ED9126B}"/>
              </a:ext>
            </a:extLst>
          </p:cNvPr>
          <p:cNvSpPr/>
          <p:nvPr/>
        </p:nvSpPr>
        <p:spPr>
          <a:xfrm>
            <a:off x="3905771" y="1561825"/>
            <a:ext cx="3350146" cy="12805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fr-FR" sz="1400" dirty="0">
                <a:solidFill>
                  <a:schemeClr val="tx1"/>
                </a:solidFill>
              </a:rPr>
              <a:t>Besoin Résidentiels et d’Accompagnement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6812573-B4CF-5B05-1271-638EDD7A0C66}"/>
              </a:ext>
            </a:extLst>
          </p:cNvPr>
          <p:cNvSpPr/>
          <p:nvPr/>
        </p:nvSpPr>
        <p:spPr>
          <a:xfrm>
            <a:off x="4022774" y="1887198"/>
            <a:ext cx="2495152" cy="852776"/>
          </a:xfrm>
          <a:prstGeom prst="rect">
            <a:avLst/>
          </a:prstGeom>
          <a:solidFill>
            <a:srgbClr val="21215A">
              <a:shade val="80000"/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horz" wrap="square" lIns="99568" tIns="99568" rIns="99568" bIns="99568" numCol="1" spcCol="1270" anchor="ctr" anchorCtr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Propriété 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Propriété B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Propriété 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716588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Image 36">
            <a:extLst>
              <a:ext uri="{FF2B5EF4-FFF2-40B4-BE49-F238E27FC236}">
                <a16:creationId xmlns:a16="http://schemas.microsoft.com/office/drawing/2014/main" id="{BDA10D12-6091-45F5-9B69-712D4B8BAA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721" y="3681958"/>
            <a:ext cx="1231954" cy="83393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1C90985-AF8A-26E9-D496-486213230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0" y="486802"/>
            <a:ext cx="7701560" cy="656198"/>
          </a:xfrm>
        </p:spPr>
        <p:txBody>
          <a:bodyPr/>
          <a:lstStyle/>
          <a:p>
            <a:r>
              <a:rPr lang="fr-FR" sz="2000" dirty="0"/>
              <a:t>Découpage des données</a:t>
            </a:r>
            <a:br>
              <a:rPr lang="fr-FR" sz="2000" dirty="0"/>
            </a:br>
            <a:r>
              <a:rPr lang="fr-FR" sz="1400" b="0" i="1" dirty="0"/>
              <a:t>Socles d’informations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7B11780E-A52A-403A-BE2B-AD07E3B29939}"/>
              </a:ext>
            </a:extLst>
          </p:cNvPr>
          <p:cNvSpPr txBox="1"/>
          <p:nvPr/>
        </p:nvSpPr>
        <p:spPr>
          <a:xfrm rot="16200000">
            <a:off x="-1405725" y="2480821"/>
            <a:ext cx="40131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chemeClr val="accent2"/>
                </a:solidFill>
              </a:rPr>
              <a:t>SCOPE DONNÉES V1</a:t>
            </a:r>
            <a:endParaRPr lang="fr-FR" sz="2400" dirty="0">
              <a:solidFill>
                <a:schemeClr val="accent2"/>
              </a:solidFill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19D1F50-0E7F-42DF-ADB1-6B8D5179D56E}"/>
              </a:ext>
            </a:extLst>
          </p:cNvPr>
          <p:cNvSpPr txBox="1"/>
          <p:nvPr/>
        </p:nvSpPr>
        <p:spPr>
          <a:xfrm rot="16200000">
            <a:off x="3935648" y="2131810"/>
            <a:ext cx="40131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chemeClr val="accent5"/>
                </a:solidFill>
              </a:rPr>
              <a:t>SCOPE DONNÉES V2</a:t>
            </a:r>
            <a:endParaRPr lang="fr-FR" sz="2400" dirty="0">
              <a:solidFill>
                <a:schemeClr val="accent5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6E81721-D436-448E-93D0-17B7277403D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22" b="3485"/>
          <a:stretch/>
        </p:blipFill>
        <p:spPr>
          <a:xfrm>
            <a:off x="6111524" y="1117606"/>
            <a:ext cx="1868055" cy="3095605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37887D48-0ED4-4FB8-992C-10779C1D04F9}"/>
              </a:ext>
            </a:extLst>
          </p:cNvPr>
          <p:cNvSpPr txBox="1"/>
          <p:nvPr/>
        </p:nvSpPr>
        <p:spPr>
          <a:xfrm>
            <a:off x="756686" y="3337856"/>
            <a:ext cx="1371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Socle 1_EF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45C33E2-64D6-49B7-B9AA-DD7955ADB71C}"/>
              </a:ext>
            </a:extLst>
          </p:cNvPr>
          <p:cNvSpPr/>
          <p:nvPr/>
        </p:nvSpPr>
        <p:spPr>
          <a:xfrm>
            <a:off x="2315931" y="1243013"/>
            <a:ext cx="1227660" cy="1186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EE95C90F-2677-4B4B-9C5C-652AF66D7D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23500" y="1143000"/>
            <a:ext cx="1913621" cy="3360258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7FA9CAC5-DEBF-42CD-AEE6-AD175BD330FA}"/>
              </a:ext>
            </a:extLst>
          </p:cNvPr>
          <p:cNvSpPr/>
          <p:nvPr/>
        </p:nvSpPr>
        <p:spPr>
          <a:xfrm>
            <a:off x="2343150" y="4090988"/>
            <a:ext cx="1826419" cy="1833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9A751A3-2A17-4D05-8066-E06F739C5BA2}"/>
              </a:ext>
            </a:extLst>
          </p:cNvPr>
          <p:cNvSpPr/>
          <p:nvPr/>
        </p:nvSpPr>
        <p:spPr>
          <a:xfrm>
            <a:off x="858286" y="3808809"/>
            <a:ext cx="1091958" cy="1488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E72FFE9-2F90-4CBB-AFB1-109C186715BE}"/>
              </a:ext>
            </a:extLst>
          </p:cNvPr>
          <p:cNvSpPr/>
          <p:nvPr/>
        </p:nvSpPr>
        <p:spPr>
          <a:xfrm>
            <a:off x="2323500" y="1107280"/>
            <a:ext cx="1986563" cy="2543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48ED4C5-03EE-4A36-9A80-259755495D34}"/>
              </a:ext>
            </a:extLst>
          </p:cNvPr>
          <p:cNvSpPr txBox="1"/>
          <p:nvPr/>
        </p:nvSpPr>
        <p:spPr>
          <a:xfrm>
            <a:off x="2904306" y="996110"/>
            <a:ext cx="1369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Socle 2_EF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E7E03E3-E354-41C1-ACEA-9F5B64CCD76D}"/>
              </a:ext>
            </a:extLst>
          </p:cNvPr>
          <p:cNvSpPr txBox="1"/>
          <p:nvPr/>
        </p:nvSpPr>
        <p:spPr>
          <a:xfrm>
            <a:off x="2400048" y="1440118"/>
            <a:ext cx="1802858" cy="148176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E8546B7-7DC8-4A58-9928-5B9AA68FC90C}"/>
              </a:ext>
            </a:extLst>
          </p:cNvPr>
          <p:cNvSpPr txBox="1"/>
          <p:nvPr/>
        </p:nvSpPr>
        <p:spPr>
          <a:xfrm>
            <a:off x="2441832" y="3567112"/>
            <a:ext cx="1802858" cy="72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F26A297C-027D-4AC7-8FDB-9BCC4B98BCD2}"/>
              </a:ext>
            </a:extLst>
          </p:cNvPr>
          <p:cNvSpPr txBox="1"/>
          <p:nvPr/>
        </p:nvSpPr>
        <p:spPr>
          <a:xfrm>
            <a:off x="2434264" y="3918927"/>
            <a:ext cx="1802858" cy="180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FCF0E3F-CAAC-4994-94FC-1634B33DB515}"/>
              </a:ext>
            </a:extLst>
          </p:cNvPr>
          <p:cNvSpPr txBox="1"/>
          <p:nvPr/>
        </p:nvSpPr>
        <p:spPr>
          <a:xfrm>
            <a:off x="2434689" y="3847223"/>
            <a:ext cx="1802858" cy="72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139F962-17C6-4272-B09E-3F4DEA695F23}"/>
              </a:ext>
            </a:extLst>
          </p:cNvPr>
          <p:cNvSpPr txBox="1"/>
          <p:nvPr/>
        </p:nvSpPr>
        <p:spPr>
          <a:xfrm>
            <a:off x="2441832" y="4356109"/>
            <a:ext cx="1802858" cy="144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5CE7674-DB6A-4DF4-A7DE-3488457F0250}"/>
              </a:ext>
            </a:extLst>
          </p:cNvPr>
          <p:cNvSpPr txBox="1"/>
          <p:nvPr/>
        </p:nvSpPr>
        <p:spPr>
          <a:xfrm>
            <a:off x="775746" y="4418995"/>
            <a:ext cx="1231954" cy="72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6FEEBA8F-CC98-4C08-AB27-21A898148E70}"/>
              </a:ext>
            </a:extLst>
          </p:cNvPr>
          <p:cNvSpPr txBox="1"/>
          <p:nvPr/>
        </p:nvSpPr>
        <p:spPr>
          <a:xfrm>
            <a:off x="2400048" y="2225525"/>
            <a:ext cx="1802858" cy="72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46F468F2-38C2-4CD5-8800-D7BF629CE611}"/>
              </a:ext>
            </a:extLst>
          </p:cNvPr>
          <p:cNvSpPr txBox="1"/>
          <p:nvPr/>
        </p:nvSpPr>
        <p:spPr>
          <a:xfrm>
            <a:off x="2400048" y="1659111"/>
            <a:ext cx="1802858" cy="72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BF55466B-A67C-4134-B726-AD86E4C49FD4}"/>
              </a:ext>
            </a:extLst>
          </p:cNvPr>
          <p:cNvSpPr txBox="1"/>
          <p:nvPr/>
        </p:nvSpPr>
        <p:spPr>
          <a:xfrm>
            <a:off x="6177298" y="4454995"/>
            <a:ext cx="1871137" cy="26161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050" dirty="0">
                <a:solidFill>
                  <a:schemeClr val="tx1"/>
                </a:solidFill>
              </a:rPr>
              <a:t>Périmètre 1b, 2b et 3b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87E2764B-E7E0-497E-91A8-FA3E30690C4F}"/>
              </a:ext>
            </a:extLst>
          </p:cNvPr>
          <p:cNvSpPr txBox="1"/>
          <p:nvPr/>
        </p:nvSpPr>
        <p:spPr>
          <a:xfrm>
            <a:off x="6299605" y="1388449"/>
            <a:ext cx="1626525" cy="72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6E7DC52-6A1C-4850-AE95-2546FD22F9EA}"/>
              </a:ext>
            </a:extLst>
          </p:cNvPr>
          <p:cNvSpPr/>
          <p:nvPr/>
        </p:nvSpPr>
        <p:spPr>
          <a:xfrm>
            <a:off x="5888736" y="1117607"/>
            <a:ext cx="2127639" cy="5167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23D6E8D8-5FDE-46E1-9CD1-81015244C2DF}"/>
              </a:ext>
            </a:extLst>
          </p:cNvPr>
          <p:cNvSpPr txBox="1"/>
          <p:nvPr/>
        </p:nvSpPr>
        <p:spPr>
          <a:xfrm>
            <a:off x="6311352" y="2121654"/>
            <a:ext cx="1614778" cy="72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AC50F574-4E00-476E-AA00-6FB6D0EBA108}"/>
              </a:ext>
            </a:extLst>
          </p:cNvPr>
          <p:cNvSpPr txBox="1"/>
          <p:nvPr/>
        </p:nvSpPr>
        <p:spPr>
          <a:xfrm>
            <a:off x="6205104" y="3671513"/>
            <a:ext cx="1721026" cy="72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E81137D2-DA4C-4389-8F28-89C65C0B5CE0}"/>
              </a:ext>
            </a:extLst>
          </p:cNvPr>
          <p:cNvSpPr txBox="1"/>
          <p:nvPr/>
        </p:nvSpPr>
        <p:spPr>
          <a:xfrm>
            <a:off x="6597397" y="996110"/>
            <a:ext cx="1418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Socle 3_EA</a:t>
            </a:r>
          </a:p>
        </p:txBody>
      </p:sp>
    </p:spTree>
    <p:extLst>
      <p:ext uri="{BB962C8B-B14F-4D97-AF65-F5344CB8AC3E}">
        <p14:creationId xmlns:p14="http://schemas.microsoft.com/office/powerpoint/2010/main" val="1572105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C90985-AF8A-26E9-D496-486213230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0" y="486802"/>
            <a:ext cx="7701560" cy="656198"/>
          </a:xfrm>
        </p:spPr>
        <p:txBody>
          <a:bodyPr/>
          <a:lstStyle/>
          <a:p>
            <a:r>
              <a:rPr lang="fr-FR" sz="2000" dirty="0"/>
              <a:t>Scenario</a:t>
            </a:r>
            <a:br>
              <a:rPr lang="fr-FR" sz="2000" dirty="0"/>
            </a:br>
            <a:r>
              <a:rPr lang="fr-FR" sz="1400" b="0" i="1" dirty="0"/>
              <a:t>Flux d’échanges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76ADFBD4-051A-402F-88B5-36E3D81C0A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4989" y="2264577"/>
            <a:ext cx="38037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8088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fr-FR" altLang="fr-FR" sz="1200" dirty="0">
                <a:latin typeface="+mn-lt"/>
              </a:rPr>
              <a:t>Flux descendant V2 : 1b/2b</a:t>
            </a:r>
          </a:p>
          <a:p>
            <a:r>
              <a:rPr lang="fr-FR" altLang="fr-FR" sz="1200" dirty="0">
                <a:latin typeface="+mn-lt"/>
              </a:rPr>
              <a:t>Flux montant V2 :  socle 1b/2b/3b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E09BED0-CDED-4202-8767-8A5C0142275A}"/>
              </a:ext>
            </a:extLst>
          </p:cNvPr>
          <p:cNvSpPr/>
          <p:nvPr/>
        </p:nvSpPr>
        <p:spPr>
          <a:xfrm>
            <a:off x="547652" y="3038313"/>
            <a:ext cx="609600" cy="5950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1a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A073EEF-E4E9-4D56-A3C7-59FE0FAE1E48}"/>
              </a:ext>
            </a:extLst>
          </p:cNvPr>
          <p:cNvSpPr/>
          <p:nvPr/>
        </p:nvSpPr>
        <p:spPr>
          <a:xfrm>
            <a:off x="1569929" y="3032417"/>
            <a:ext cx="609600" cy="5950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2a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BA6300-8467-4284-BFDE-77053A82E5E5}"/>
              </a:ext>
            </a:extLst>
          </p:cNvPr>
          <p:cNvSpPr/>
          <p:nvPr/>
        </p:nvSpPr>
        <p:spPr>
          <a:xfrm>
            <a:off x="4824989" y="3032417"/>
            <a:ext cx="551539" cy="5950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1b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8F8B8A-EA5E-4052-838F-44AC61AFC954}"/>
              </a:ext>
            </a:extLst>
          </p:cNvPr>
          <p:cNvSpPr/>
          <p:nvPr/>
        </p:nvSpPr>
        <p:spPr>
          <a:xfrm>
            <a:off x="5819215" y="3026521"/>
            <a:ext cx="551539" cy="5950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2b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DD95C65-6796-4EF6-A89D-346DAC706F0D}"/>
              </a:ext>
            </a:extLst>
          </p:cNvPr>
          <p:cNvSpPr/>
          <p:nvPr/>
        </p:nvSpPr>
        <p:spPr>
          <a:xfrm>
            <a:off x="6813442" y="3026521"/>
            <a:ext cx="551539" cy="5950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3b</a:t>
            </a:r>
          </a:p>
        </p:txBody>
      </p:sp>
      <p:pic>
        <p:nvPicPr>
          <p:cNvPr id="13" name="Graphique 12" descr="Transférer avec un remplissage uni">
            <a:extLst>
              <a:ext uri="{FF2B5EF4-FFF2-40B4-BE49-F238E27FC236}">
                <a16:creationId xmlns:a16="http://schemas.microsoft.com/office/drawing/2014/main" id="{291912D8-7E82-4532-89F9-5584A5BD05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>
            <a:off x="521677" y="2346264"/>
            <a:ext cx="295536" cy="33066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C8605EB-965A-491D-8DDF-A3AFF826553E}"/>
              </a:ext>
            </a:extLst>
          </p:cNvPr>
          <p:cNvSpPr/>
          <p:nvPr/>
        </p:nvSpPr>
        <p:spPr>
          <a:xfrm>
            <a:off x="2592206" y="3034231"/>
            <a:ext cx="609600" cy="5950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3a</a:t>
            </a:r>
          </a:p>
        </p:txBody>
      </p:sp>
      <p:sp>
        <p:nvSpPr>
          <p:cNvPr id="17" name="Rectangle 1">
            <a:extLst>
              <a:ext uri="{FF2B5EF4-FFF2-40B4-BE49-F238E27FC236}">
                <a16:creationId xmlns:a16="http://schemas.microsoft.com/office/drawing/2014/main" id="{26FC2052-B8B8-4B46-A701-63AE74DC6C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135" y="1143000"/>
            <a:ext cx="798059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8088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200" dirty="0">
                <a:latin typeface="+mn-lt"/>
              </a:rPr>
              <a:t>Les flux montants et descendants sont </a:t>
            </a:r>
            <a:r>
              <a:rPr lang="fr-FR" altLang="fr-FR" sz="1200" b="1" dirty="0">
                <a:latin typeface="+mn-lt"/>
              </a:rPr>
              <a:t>alimentés conjointement en 2 temps </a:t>
            </a:r>
            <a:r>
              <a:rPr lang="fr-FR" altLang="fr-FR" sz="1200" dirty="0">
                <a:latin typeface="+mn-lt"/>
              </a:rPr>
              <a:t>: scope EF puis scope EA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7B11780E-A52A-403A-BE2B-AD07E3B29939}"/>
              </a:ext>
            </a:extLst>
          </p:cNvPr>
          <p:cNvSpPr txBox="1"/>
          <p:nvPr/>
        </p:nvSpPr>
        <p:spPr>
          <a:xfrm>
            <a:off x="412650" y="1747946"/>
            <a:ext cx="40131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chemeClr val="accent2"/>
                </a:solidFill>
              </a:rPr>
              <a:t>Temps 1_</a:t>
            </a:r>
            <a:r>
              <a:rPr lang="fr-FR" sz="1600" dirty="0">
                <a:solidFill>
                  <a:schemeClr val="accent2"/>
                </a:solidFill>
              </a:rPr>
              <a:t>SCOPE DONNÉES V1</a:t>
            </a:r>
            <a:endParaRPr lang="fr-FR" sz="2400" dirty="0">
              <a:solidFill>
                <a:schemeClr val="accent2"/>
              </a:solidFill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19D1F50-0E7F-42DF-ADB1-6B8D5179D56E}"/>
              </a:ext>
            </a:extLst>
          </p:cNvPr>
          <p:cNvSpPr txBox="1"/>
          <p:nvPr/>
        </p:nvSpPr>
        <p:spPr>
          <a:xfrm>
            <a:off x="4615540" y="1747946"/>
            <a:ext cx="40131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chemeClr val="accent5"/>
                </a:solidFill>
              </a:rPr>
              <a:t>Temps 2_</a:t>
            </a:r>
            <a:r>
              <a:rPr lang="fr-FR" sz="1600" dirty="0">
                <a:solidFill>
                  <a:schemeClr val="accent5"/>
                </a:solidFill>
              </a:rPr>
              <a:t>SCOPE DONNÉES V2</a:t>
            </a:r>
            <a:endParaRPr lang="fr-FR" sz="2400" dirty="0">
              <a:solidFill>
                <a:schemeClr val="accent5"/>
              </a:solidFill>
            </a:endParaRPr>
          </a:p>
        </p:txBody>
      </p:sp>
      <p:sp>
        <p:nvSpPr>
          <p:cNvPr id="22" name="Rectangle 1">
            <a:extLst>
              <a:ext uri="{FF2B5EF4-FFF2-40B4-BE49-F238E27FC236}">
                <a16:creationId xmlns:a16="http://schemas.microsoft.com/office/drawing/2014/main" id="{C3F8ADB9-1F11-48F0-B4F2-51D509B0A9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652" y="2264576"/>
            <a:ext cx="40678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8088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fr-FR" altLang="fr-FR" sz="1200" dirty="0">
                <a:latin typeface="+mn-lt"/>
              </a:rPr>
              <a:t>Flux descendant V1 :  socle 1a/2a</a:t>
            </a:r>
          </a:p>
          <a:p>
            <a:r>
              <a:rPr lang="fr-FR" altLang="fr-FR" sz="1200" dirty="0">
                <a:latin typeface="+mn-lt"/>
              </a:rPr>
              <a:t>Flux montant V1 :  socle 1a/2a/3a</a:t>
            </a:r>
          </a:p>
        </p:txBody>
      </p:sp>
      <p:pic>
        <p:nvPicPr>
          <p:cNvPr id="18" name="Graphique 17" descr="Transférer avec un remplissage uni">
            <a:extLst>
              <a:ext uri="{FF2B5EF4-FFF2-40B4-BE49-F238E27FC236}">
                <a16:creationId xmlns:a16="http://schemas.microsoft.com/office/drawing/2014/main" id="{DC0CD3EE-A20A-4426-AFE6-78338DC9EE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>
            <a:off x="4822336" y="2307914"/>
            <a:ext cx="295536" cy="330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17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GOUVERNEMENT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GOUVERNEMENT PPT">
      <a:majorFont>
        <a:latin typeface="Marianne"/>
        <a:ea typeface=""/>
        <a:cs typeface=""/>
      </a:majorFont>
      <a:minorFont>
        <a:latin typeface="Mariann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263147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GOUVERNEMENT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GOUVERNEMENT PPT">
      <a:majorFont>
        <a:latin typeface="Marianne"/>
        <a:ea typeface=""/>
        <a:cs typeface=""/>
      </a:majorFont>
      <a:minorFont>
        <a:latin typeface="Mariann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2B0A3D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GOUVERNEMENT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GOUVERNEMENT PPT">
      <a:majorFont>
        <a:latin typeface="Marianne"/>
        <a:ea typeface=""/>
        <a:cs typeface=""/>
      </a:majorFont>
      <a:minorFont>
        <a:latin typeface="Mariann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2B0A3D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GOUVERNEMENT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GOUVERNEMENT PPT">
      <a:majorFont>
        <a:latin typeface="Marianne"/>
        <a:ea typeface=""/>
        <a:cs typeface=""/>
      </a:majorFont>
      <a:minorFont>
        <a:latin typeface="Mariann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263147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D625EE80DA9348AC0D2D5F7B94FA36" ma:contentTypeVersion="19" ma:contentTypeDescription="Crée un document." ma:contentTypeScope="" ma:versionID="65fcc27d2afd1ed39537686ae8286395">
  <xsd:schema xmlns:xsd="http://www.w3.org/2001/XMLSchema" xmlns:xs="http://www.w3.org/2001/XMLSchema" xmlns:p="http://schemas.microsoft.com/office/2006/metadata/properties" xmlns:ns2="d80bfc5f-1cf8-4dd6-81f6-1de5eb721cd5" xmlns:ns3="aa1987a4-8340-49a2-af2d-7575dccf77d0" targetNamespace="http://schemas.microsoft.com/office/2006/metadata/properties" ma:root="true" ma:fieldsID="ad8599e792ac7c947648dae4d3fdfa0d" ns2:_="" ns3:_="">
    <xsd:import namespace="d80bfc5f-1cf8-4dd6-81f6-1de5eb721cd5"/>
    <xsd:import namespace="aa1987a4-8340-49a2-af2d-7575dccf77d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0bfc5f-1cf8-4dd6-81f6-1de5eb721cd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5479217-d9f4-4e7d-b836-14e3c6991df6}" ma:internalName="TaxCatchAll" ma:showField="CatchAllData" ma:web="d80bfc5f-1cf8-4dd6-81f6-1de5eb721cd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1987a4-8340-49a2-af2d-7575dccf77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00e2059-5ee7-47e9-8d7c-e5c5b9f97e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Content Typ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80bfc5f-1cf8-4dd6-81f6-1de5eb721cd5" xsi:nil="true"/>
    <lcf76f155ced4ddcb4097134ff3c332f xmlns="aa1987a4-8340-49a2-af2d-7575dccf77d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6A5516E-26E3-453A-A3BE-C9B64567AB4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51CE826-5305-4C99-BE3F-10859C40A6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80bfc5f-1cf8-4dd6-81f6-1de5eb721cd5"/>
    <ds:schemaRef ds:uri="aa1987a4-8340-49a2-af2d-7575dccf77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954BF00-726F-4086-A2D6-68E8121C7D6B}">
  <ds:schemaRefs>
    <ds:schemaRef ds:uri="http://schemas.microsoft.com/office/2006/metadata/properties"/>
    <ds:schemaRef ds:uri="http://purl.org/dc/elements/1.1/"/>
    <ds:schemaRef ds:uri="http://purl.org/dc/dcmitype/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508a59e5-b22a-41ad-92a4-10dd5b0c4401"/>
    <ds:schemaRef ds:uri="d80bfc5f-1cf8-4dd6-81f6-1de5eb721cd5"/>
    <ds:schemaRef ds:uri="aa1987a4-8340-49a2-af2d-7575dccf77d0"/>
  </ds:schemaRefs>
</ds:datastoreItem>
</file>

<file path=docMetadata/LabelInfo.xml><?xml version="1.0" encoding="utf-8"?>
<clbl:labelList xmlns:clbl="http://schemas.microsoft.com/office/2020/mipLabelMetadata">
  <clbl:label id="{5af1dbbe-1e64-4437-b4ae-0c846e98b90b}" enabled="1" method="Privileged" siteId="{8b87af7d-8647-4dc7-8df4-5f69a2011bb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ppt_gouvernement_marianne</Template>
  <TotalTime>7495</TotalTime>
  <Words>1658</Words>
  <Application>Microsoft Office PowerPoint</Application>
  <PresentationFormat>Affichage à l'écran (16:9)</PresentationFormat>
  <Paragraphs>307</Paragraphs>
  <Slides>20</Slides>
  <Notes>19</Notes>
  <HiddenSlides>1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4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9" baseType="lpstr">
      <vt:lpstr>Arial</vt:lpstr>
      <vt:lpstr>Calibri</vt:lpstr>
      <vt:lpstr>Marianne</vt:lpstr>
      <vt:lpstr>Wingdings</vt:lpstr>
      <vt:lpstr>GOUVERNEMENT</vt:lpstr>
      <vt:lpstr>1_GOUVERNEMENT</vt:lpstr>
      <vt:lpstr>2_GOUVERNEMENT</vt:lpstr>
      <vt:lpstr>3_GOUVERNEMENT</vt:lpstr>
      <vt:lpstr>think-cell Slide</vt:lpstr>
      <vt:lpstr> INTERCONNEXION SI SIAO x DUI  </vt:lpstr>
      <vt:lpstr>Enjeux d’interconnexion</vt:lpstr>
      <vt:lpstr>Cas d’usage métier</vt:lpstr>
      <vt:lpstr>Périmètres d’utilisation Quels usages sur quel environnement ? </vt:lpstr>
      <vt:lpstr>Découpage des données Evaluation flash et approfondie</vt:lpstr>
      <vt:lpstr>Découpage des données Evaluation flash et approfondie</vt:lpstr>
      <vt:lpstr>Découpage des données Evaluation flash et approfondie</vt:lpstr>
      <vt:lpstr>Découpage des données Socles d’informations</vt:lpstr>
      <vt:lpstr>Scenario Flux d’échanges</vt:lpstr>
      <vt:lpstr>Scenario Flux d’échanges</vt:lpstr>
      <vt:lpstr>Cas d’usages des échanges DUI et SI SIAO</vt:lpstr>
      <vt:lpstr>Principes techniques </vt:lpstr>
      <vt:lpstr>Exigences techniques -</vt:lpstr>
      <vt:lpstr>Exigences techniques APIs</vt:lpstr>
      <vt:lpstr>Cas d’usages techniques | Temps 1  Consulter un dossier Ménage</vt:lpstr>
      <vt:lpstr>Cas d’usages techniques | Temps 1  Consulter un dossier Ménage</vt:lpstr>
      <vt:lpstr>Cas d’usages techniques | Temps 2  Alimentation un dossier Ménage</vt:lpstr>
      <vt:lpstr>Cas d’usages techniques | Temps 2  Création d’un Besoins Résidentiels et d’Accompagnement</vt:lpstr>
      <vt:lpstr>Exigences techniques -</vt:lpstr>
      <vt:lpstr>Présentation PowerPoint</vt:lpstr>
    </vt:vector>
  </TitlesOfParts>
  <Manager>Client</Manager>
  <Company>Administration centrale AUTH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 SIAO x DUI</dc:title>
  <dc:subject>Client</dc:subject>
  <dc:creator>Martin Quemard</dc:creator>
  <dc:description/>
  <cp:lastModifiedBy>COSTON Nicolas</cp:lastModifiedBy>
  <cp:revision>117</cp:revision>
  <cp:lastPrinted>2025-02-25T11:17:40Z</cp:lastPrinted>
  <dcterms:created xsi:type="dcterms:W3CDTF">2020-09-07T13:03:39Z</dcterms:created>
  <dcterms:modified xsi:type="dcterms:W3CDTF">2025-04-10T13:14:48Z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8e9421b8-e56e-4722-ad4e-accf0c5635f6</vt:lpwstr>
  </property>
  <property fmtid="{D5CDD505-2E9C-101B-9397-08002B2CF9AE}" pid="3" name="MediaServiceImageTags">
    <vt:lpwstr/>
  </property>
  <property fmtid="{D5CDD505-2E9C-101B-9397-08002B2CF9AE}" pid="4" name="MSIP_Label_5af1dbbe-1e64-4437-b4ae-0c846e98b90b_Enabled">
    <vt:lpwstr>true</vt:lpwstr>
  </property>
  <property fmtid="{D5CDD505-2E9C-101B-9397-08002B2CF9AE}" pid="5" name="MSIP_Label_5af1dbbe-1e64-4437-b4ae-0c846e98b90b_SetDate">
    <vt:lpwstr>2024-10-10T17:27:42Z</vt:lpwstr>
  </property>
  <property fmtid="{D5CDD505-2E9C-101B-9397-08002B2CF9AE}" pid="6" name="MSIP_Label_5af1dbbe-1e64-4437-b4ae-0c846e98b90b_Method">
    <vt:lpwstr>Privileged</vt:lpwstr>
  </property>
  <property fmtid="{D5CDD505-2E9C-101B-9397-08002B2CF9AE}" pid="7" name="MSIP_Label_5af1dbbe-1e64-4437-b4ae-0c846e98b90b_Name">
    <vt:lpwstr>EXTERNE</vt:lpwstr>
  </property>
  <property fmtid="{D5CDD505-2E9C-101B-9397-08002B2CF9AE}" pid="8" name="MSIP_Label_5af1dbbe-1e64-4437-b4ae-0c846e98b90b_SiteId">
    <vt:lpwstr>8b87af7d-8647-4dc7-8df4-5f69a2011bb5</vt:lpwstr>
  </property>
  <property fmtid="{D5CDD505-2E9C-101B-9397-08002B2CF9AE}" pid="9" name="MSIP_Label_5af1dbbe-1e64-4437-b4ae-0c846e98b90b_ActionId">
    <vt:lpwstr>ed57c0d3-ea75-4161-9cfd-2fcbc4a73341</vt:lpwstr>
  </property>
  <property fmtid="{D5CDD505-2E9C-101B-9397-08002B2CF9AE}" pid="10" name="MSIP_Label_5af1dbbe-1e64-4437-b4ae-0c846e98b90b_ContentBits">
    <vt:lpwstr>0</vt:lpwstr>
  </property>
  <property fmtid="{D5CDD505-2E9C-101B-9397-08002B2CF9AE}" pid="11" name="ContentTypeId">
    <vt:lpwstr>0x0101007CD625EE80DA9348AC0D2D5F7B94FA36</vt:lpwstr>
  </property>
</Properties>
</file>